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85" r:id="rId3"/>
    <p:sldId id="284" r:id="rId4"/>
    <p:sldId id="286" r:id="rId5"/>
    <p:sldId id="289" r:id="rId6"/>
    <p:sldId id="293" r:id="rId7"/>
    <p:sldId id="294" r:id="rId8"/>
    <p:sldId id="288" r:id="rId9"/>
    <p:sldId id="290" r:id="rId10"/>
    <p:sldId id="291" r:id="rId11"/>
    <p:sldId id="292" r:id="rId12"/>
    <p:sldId id="287" r:id="rId13"/>
    <p:sldId id="29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FFFF00"/>
    <a:srgbClr val="D8F3F5"/>
    <a:srgbClr val="F9EFDE"/>
    <a:srgbClr val="EAE6D9"/>
    <a:srgbClr val="ECE8DB"/>
    <a:srgbClr val="F5F2E5"/>
    <a:srgbClr val="FCD17B"/>
    <a:srgbClr val="FBD280"/>
    <a:srgbClr val="FBD4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F74721-FBD3-5174-FA2F-13D9A91CC6AC}" v="22" dt="2025-04-04T13:26:05.104"/>
    <p1510:client id="{26587712-1314-BCE9-2677-8DA689E7647A}" v="105" dt="2025-04-04T10:22:35.532"/>
    <p1510:client id="{2D067398-E3BE-EC3A-196D-7FF48F9F156C}" v="17" dt="2025-04-05T13:05:34.5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ED24E7-C62C-44A4-94AF-5F46767B9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Apprendre</a:t>
            </a:r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à lire </a:t>
            </a:r>
            <a:r>
              <a:rPr lang="en-US" sz="5600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</a:t>
            </a:r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chinois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56FCF13C-E964-4E35-8B8F-D0546DCAB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71590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583B7D-F90B-019C-D1A4-A521020AE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9201"/>
            <a:ext cx="12192000" cy="5999598"/>
          </a:xfrm>
          <a:prstGeom prst="rect">
            <a:avLst/>
          </a:prstGeom>
        </p:spPr>
      </p:pic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FB8664E7-CE6D-4131-8D0E-EB323F7A56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93946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498E93-BA68-B15B-8212-D3694D624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9201"/>
            <a:ext cx="12192000" cy="5999598"/>
          </a:xfrm>
          <a:prstGeom prst="rect">
            <a:avLst/>
          </a:prstGeom>
        </p:spPr>
      </p:pic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151DBDCC-4BCB-6F97-400A-0CCD3FD28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18704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FB57B2-607E-1384-624C-559615915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9201"/>
            <a:ext cx="12192000" cy="5999598"/>
          </a:xfrm>
          <a:prstGeom prst="rect">
            <a:avLst/>
          </a:prstGeom>
        </p:spPr>
      </p:pic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D4703C69-23CE-348E-D90C-2542D3C42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61062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lage of characters&#10;&#10;AI-generated content may be incorrect.">
            <a:extLst>
              <a:ext uri="{FF2B5EF4-FFF2-40B4-BE49-F238E27FC236}">
                <a16:creationId xmlns:a16="http://schemas.microsoft.com/office/drawing/2014/main" id="{E2788510-225C-39DE-89FB-4896B8EDF9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4974" b="37441"/>
          <a:stretch/>
        </p:blipFill>
        <p:spPr>
          <a:xfrm>
            <a:off x="2570342" y="474453"/>
            <a:ext cx="7425270" cy="6263589"/>
          </a:xfrm>
          <a:prstGeom prst="rect">
            <a:avLst/>
          </a:prstGeom>
        </p:spPr>
      </p:pic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E534F6EA-69B3-1ECD-B3F9-FA88020E8D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07169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book&#10;&#10;AI-generated content may be incorrect.">
            <a:extLst>
              <a:ext uri="{FF2B5EF4-FFF2-40B4-BE49-F238E27FC236}">
                <a16:creationId xmlns:a16="http://schemas.microsoft.com/office/drawing/2014/main" id="{C3DF84CC-1189-1C0B-D042-327FE2608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15" y="0"/>
            <a:ext cx="464057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7E9034-BA83-CD48-ED55-3AB735B29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187" y="0"/>
            <a:ext cx="4640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307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book&#10;&#10;AI-generated content may be incorrect.">
            <a:extLst>
              <a:ext uri="{FF2B5EF4-FFF2-40B4-BE49-F238E27FC236}">
                <a16:creationId xmlns:a16="http://schemas.microsoft.com/office/drawing/2014/main" id="{600F639F-0E93-3172-C389-DB41EC9CB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6" y="0"/>
            <a:ext cx="464057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C06CEF-BA6F-4B44-7CFB-31C74AFB1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351" y="0"/>
            <a:ext cx="4640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650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1F3279-1F18-BD0D-D9B2-689C0A1FE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FA4FF9A6-A4AA-0CB9-6022-AD0B4CF7A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65BFE2-60BD-4237-6270-94C5FE7983A0}"/>
              </a:ext>
            </a:extLst>
          </p:cNvPr>
          <p:cNvSpPr txBox="1"/>
          <p:nvPr/>
        </p:nvSpPr>
        <p:spPr>
          <a:xfrm>
            <a:off x="915939" y="2486121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ea typeface="+mn-lt"/>
                <a:cs typeface="+mn-lt"/>
              </a:rPr>
              <a:t>Combien</a:t>
            </a:r>
            <a:r>
              <a:rPr lang="en-US">
                <a:ea typeface="+mn-lt"/>
                <a:cs typeface="+mn-lt"/>
              </a:rPr>
              <a:t> y a-t-il de blocs </a:t>
            </a:r>
            <a:r>
              <a:rPr lang="en-US" err="1">
                <a:ea typeface="+mn-lt"/>
                <a:cs typeface="+mn-lt"/>
              </a:rPr>
              <a:t>en</a:t>
            </a:r>
            <a:r>
              <a:rPr lang="en-US">
                <a:ea typeface="+mn-lt"/>
                <a:cs typeface="+mn-lt"/>
              </a:rPr>
              <a:t> tout ?</a:t>
            </a:r>
          </a:p>
        </p:txBody>
      </p:sp>
      <p:pic>
        <p:nvPicPr>
          <p:cNvPr id="8" name="Picture 7" descr="A screenshot of a game&#10;&#10;AI-generated content may be incorrect.">
            <a:extLst>
              <a:ext uri="{FF2B5EF4-FFF2-40B4-BE49-F238E27FC236}">
                <a16:creationId xmlns:a16="http://schemas.microsoft.com/office/drawing/2014/main" id="{8F97F2A5-82BE-C922-784B-CB1F9940F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843" y="0"/>
            <a:ext cx="6119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708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rabbits and bears on seesaw&#10;&#10;AI-generated content may be incorrect.">
            <a:extLst>
              <a:ext uri="{FF2B5EF4-FFF2-40B4-BE49-F238E27FC236}">
                <a16:creationId xmlns:a16="http://schemas.microsoft.com/office/drawing/2014/main" id="{7005A0C6-3502-E248-0539-41FD30EE3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189"/>
            <a:ext cx="12192000" cy="64656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014962-D264-4D5D-ED93-BCB28034554C}"/>
              </a:ext>
            </a:extLst>
          </p:cNvPr>
          <p:cNvSpPr txBox="1"/>
          <p:nvPr/>
        </p:nvSpPr>
        <p:spPr>
          <a:xfrm>
            <a:off x="908242" y="4926060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Qui </a:t>
            </a:r>
            <a:r>
              <a:rPr lang="en-US" err="1"/>
              <a:t>est</a:t>
            </a:r>
            <a:r>
              <a:rPr lang="en-US"/>
              <a:t> plus </a:t>
            </a:r>
            <a:r>
              <a:rPr lang="en-US" err="1"/>
              <a:t>lourd</a:t>
            </a:r>
            <a:r>
              <a:rPr lang="en-US"/>
              <a:t>?</a:t>
            </a:r>
          </a:p>
        </p:txBody>
      </p:sp>
      <p:pic>
        <p:nvPicPr>
          <p:cNvPr id="5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658A8AB8-3543-4552-3C4A-0D8BC7886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00137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white and blue squares with black lines&#10;&#10;AI-generated content may be incorrect.">
            <a:extLst>
              <a:ext uri="{FF2B5EF4-FFF2-40B4-BE49-F238E27FC236}">
                <a16:creationId xmlns:a16="http://schemas.microsoft.com/office/drawing/2014/main" id="{BE2AEB60-7CB9-F367-2BB0-FB58ECA37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641" y="643467"/>
            <a:ext cx="7258718" cy="5571065"/>
          </a:xfrm>
          <a:prstGeom prst="rect">
            <a:avLst/>
          </a:prstGeom>
          <a:ln>
            <a:noFill/>
          </a:ln>
        </p:spPr>
      </p:pic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DCE2DE6F-4E0C-190F-8457-CF89511B3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11957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B3094BAE-DABB-3D5F-C6F3-F65A7B9A9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13" y="0"/>
            <a:ext cx="11208774" cy="6858000"/>
          </a:xfrm>
          <a:prstGeom prst="rect">
            <a:avLst/>
          </a:prstGeom>
        </p:spPr>
      </p:pic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5E5455BC-EE22-A774-3D92-48EA4EC73D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32396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57E064-B69E-11AD-B058-3A6604419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7457794-7F6A-821B-9149-759DCA2ACD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9AE5FD6-C6DB-91B2-F7B8-B69C83114881}"/>
              </a:ext>
            </a:extLst>
          </p:cNvPr>
          <p:cNvGrpSpPr/>
          <p:nvPr/>
        </p:nvGrpSpPr>
        <p:grpSpPr>
          <a:xfrm>
            <a:off x="2396561" y="643468"/>
            <a:ext cx="7398877" cy="5571065"/>
            <a:chOff x="2396561" y="643468"/>
            <a:chExt cx="7398877" cy="557106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5322F19-F0A7-5E8E-2B96-0B56EDB8B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82" t="23138" r="68878" b="46139"/>
            <a:stretch/>
          </p:blipFill>
          <p:spPr>
            <a:xfrm rot="5400000">
              <a:off x="3310467" y="-270438"/>
              <a:ext cx="5571065" cy="7398877"/>
            </a:xfrm>
            <a:prstGeom prst="rect">
              <a:avLst/>
            </a:prstGeom>
            <a:ln>
              <a:noFill/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990CF73-FEDC-6A32-B1F8-DFA7E041EE8F}"/>
                </a:ext>
              </a:extLst>
            </p:cNvPr>
            <p:cNvSpPr txBox="1"/>
            <p:nvPr/>
          </p:nvSpPr>
          <p:spPr>
            <a:xfrm>
              <a:off x="3646766" y="1201308"/>
              <a:ext cx="538503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ea typeface="+mn-lt"/>
                  <a:cs typeface="+mn-lt"/>
                </a:rPr>
                <a:t>Lance les </a:t>
              </a:r>
              <a:r>
                <a:rPr lang="en-US" err="1">
                  <a:ea typeface="+mn-lt"/>
                  <a:cs typeface="+mn-lt"/>
                </a:rPr>
                <a:t>dés</a:t>
              </a:r>
              <a:r>
                <a:rPr lang="en-US">
                  <a:ea typeface="+mn-lt"/>
                  <a:cs typeface="+mn-lt"/>
                </a:rPr>
                <a:t> et </a:t>
              </a:r>
              <a:r>
                <a:rPr lang="en-US" err="1">
                  <a:ea typeface="+mn-lt"/>
                  <a:cs typeface="+mn-lt"/>
                </a:rPr>
                <a:t>trouve</a:t>
              </a:r>
              <a:r>
                <a:rPr lang="en-US">
                  <a:ea typeface="+mn-lt"/>
                  <a:cs typeface="+mn-lt"/>
                </a:rPr>
                <a:t> la </a:t>
              </a:r>
              <a:r>
                <a:rPr lang="en-US" err="1">
                  <a:ea typeface="+mn-lt"/>
                  <a:cs typeface="+mn-lt"/>
                </a:rPr>
                <a:t>somme</a:t>
              </a:r>
              <a:r>
                <a:rPr lang="en-US">
                  <a:ea typeface="+mn-lt"/>
                  <a:cs typeface="+mn-lt"/>
                </a:rPr>
                <a:t> </a:t>
              </a:r>
              <a:r>
                <a:rPr lang="en-US" err="1">
                  <a:ea typeface="+mn-lt"/>
                  <a:cs typeface="+mn-lt"/>
                </a:rPr>
                <a:t>indiquée</a:t>
              </a:r>
              <a:r>
                <a:rPr lang="en-US">
                  <a:ea typeface="+mn-lt"/>
                  <a:cs typeface="+mn-lt"/>
                </a:rPr>
                <a:t> sur </a:t>
              </a:r>
              <a:r>
                <a:rPr lang="en-US" err="1">
                  <a:ea typeface="+mn-lt"/>
                  <a:cs typeface="+mn-lt"/>
                </a:rPr>
                <a:t>l'œuf</a:t>
              </a:r>
              <a:r>
                <a:rPr lang="en-US">
                  <a:ea typeface="+mn-lt"/>
                  <a:cs typeface="+mn-lt"/>
                </a:rPr>
                <a:t>.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7039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sea creatures&#10;&#10;AI-generated content may be incorrect.">
            <a:extLst>
              <a:ext uri="{FF2B5EF4-FFF2-40B4-BE49-F238E27FC236}">
                <a16:creationId xmlns:a16="http://schemas.microsoft.com/office/drawing/2014/main" id="{0F3BF5C7-EE54-2E2C-D1CB-0A65FEF0C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68" y="0"/>
            <a:ext cx="4948979" cy="6858000"/>
          </a:xfrm>
          <a:prstGeom prst="rect">
            <a:avLst/>
          </a:prstGeom>
        </p:spPr>
      </p:pic>
      <p:pic>
        <p:nvPicPr>
          <p:cNvPr id="3" name="Picture 2" descr="A group of colorful fish&#10;&#10;AI-generated content may be incorrect.">
            <a:extLst>
              <a:ext uri="{FF2B5EF4-FFF2-40B4-BE49-F238E27FC236}">
                <a16:creationId xmlns:a16="http://schemas.microsoft.com/office/drawing/2014/main" id="{A95268EB-B39A-5328-2B34-678A08FA5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218" y="0"/>
            <a:ext cx="48472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64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Apprendre à lire en chinois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Nouveaux habits du roi serpent</dc:title>
  <dc:creator/>
  <cp:revision>11</cp:revision>
  <dcterms:created xsi:type="dcterms:W3CDTF">2025-01-10T12:47:10Z</dcterms:created>
  <dcterms:modified xsi:type="dcterms:W3CDTF">2025-04-05T13:06:07Z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cdb6f0a-766a-440a-a3ab-e9891de0b484_Enabled">
    <vt:lpwstr>true</vt:lpwstr>
  </property>
  <property fmtid="{D5CDD505-2E9C-101B-9397-08002B2CF9AE}" pid="3" name="MSIP_Label_7cdb6f0a-766a-440a-a3ab-e9891de0b484_SetDate">
    <vt:lpwstr>2025-01-18T13:29:53Z</vt:lpwstr>
  </property>
  <property fmtid="{D5CDD505-2E9C-101B-9397-08002B2CF9AE}" pid="4" name="MSIP_Label_7cdb6f0a-766a-440a-a3ab-e9891de0b484_Method">
    <vt:lpwstr>Standard</vt:lpwstr>
  </property>
  <property fmtid="{D5CDD505-2E9C-101B-9397-08002B2CF9AE}" pid="5" name="MSIP_Label_7cdb6f0a-766a-440a-a3ab-e9891de0b484_Name">
    <vt:lpwstr>Internal_SensitivityLabel</vt:lpwstr>
  </property>
  <property fmtid="{D5CDD505-2E9C-101B-9397-08002B2CF9AE}" pid="6" name="MSIP_Label_7cdb6f0a-766a-440a-a3ab-e9891de0b484_SiteId">
    <vt:lpwstr>2ff06a03-1c24-40f5-9d3b-854d93aaed7f</vt:lpwstr>
  </property>
  <property fmtid="{D5CDD505-2E9C-101B-9397-08002B2CF9AE}" pid="7" name="MSIP_Label_7cdb6f0a-766a-440a-a3ab-e9891de0b484_ActionId">
    <vt:lpwstr>9b51871a-544f-4fa3-9324-6beb8a659c90</vt:lpwstr>
  </property>
  <property fmtid="{D5CDD505-2E9C-101B-9397-08002B2CF9AE}" pid="8" name="MSIP_Label_7cdb6f0a-766a-440a-a3ab-e9891de0b484_ContentBits">
    <vt:lpwstr>0</vt:lpwstr>
  </property>
</Properties>
</file>