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84" r:id="rId3"/>
    <p:sldId id="285" r:id="rId4"/>
    <p:sldId id="286" r:id="rId5"/>
    <p:sldId id="278" r:id="rId6"/>
    <p:sldId id="279" r:id="rId7"/>
    <p:sldId id="277" r:id="rId8"/>
    <p:sldId id="280" r:id="rId9"/>
    <p:sldId id="281" r:id="rId10"/>
    <p:sldId id="282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FFFF00"/>
    <a:srgbClr val="D8F3F5"/>
    <a:srgbClr val="F9EFDE"/>
    <a:srgbClr val="EAE6D9"/>
    <a:srgbClr val="ECE8DB"/>
    <a:srgbClr val="F5F2E5"/>
    <a:srgbClr val="FCD17B"/>
    <a:srgbClr val="FBD280"/>
    <a:srgbClr val="FBD4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2DD3AF-9671-1C48-4481-7F03EC2107BF}" v="61" dt="2025-03-13T08:40:34.5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42" autoAdjust="0"/>
    <p:restoredTop sz="94660"/>
  </p:normalViewPr>
  <p:slideViewPr>
    <p:cSldViewPr snapToGrid="0">
      <p:cViewPr>
        <p:scale>
          <a:sx n="82" d="100"/>
          <a:sy n="82" d="100"/>
        </p:scale>
        <p:origin x="51" y="5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ED24E7-C62C-44A4-94AF-5F46767B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Apprendre</a:t>
            </a:r>
            <a:r>
              <a:rPr lang="en-US" sz="5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 lire </a:t>
            </a:r>
            <a:r>
              <a:rPr lang="en-US" sz="5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5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chinois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56FCF13C-E964-4E35-8B8F-D0546DCAB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159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498E93-BA68-B15B-8212-D3694D62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201"/>
            <a:ext cx="12192000" cy="5999598"/>
          </a:xfrm>
          <a:prstGeom prst="rect">
            <a:avLst/>
          </a:prstGeom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151DBDCC-4BCB-6F97-400A-0CCD3FD28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1870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583B7D-F90B-019C-D1A4-A521020AE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201"/>
            <a:ext cx="12192000" cy="5999598"/>
          </a:xfrm>
          <a:prstGeom prst="rect">
            <a:avLst/>
          </a:prstGeom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FB8664E7-CE6D-4131-8D0E-EB323F7A5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9394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FB57B2-607E-1384-624C-559615915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201"/>
            <a:ext cx="12192000" cy="5999598"/>
          </a:xfrm>
          <a:prstGeom prst="rect">
            <a:avLst/>
          </a:prstGeom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D4703C69-23CE-348E-D90C-2542D3C42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1062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group of cartoon animals&#10;&#10;AI-generated content may be incorrect.">
            <a:extLst>
              <a:ext uri="{FF2B5EF4-FFF2-40B4-BE49-F238E27FC236}">
                <a16:creationId xmlns:a16="http://schemas.microsoft.com/office/drawing/2014/main" id="{223FDC6A-4BC9-B416-910B-F0FCFF4FF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6310"/>
            <a:ext cx="10905066" cy="5125378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37593E-6038-B74D-F2CB-18499E487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775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drawing of a truck and sun&#10;&#10;AI-generated content may be incorrect.">
            <a:extLst>
              <a:ext uri="{FF2B5EF4-FFF2-40B4-BE49-F238E27FC236}">
                <a16:creationId xmlns:a16="http://schemas.microsoft.com/office/drawing/2014/main" id="{0185A287-6753-AAA7-2881-189194AA4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6310"/>
            <a:ext cx="10905066" cy="5125378"/>
          </a:xfrm>
          <a:prstGeom prst="rect">
            <a:avLst/>
          </a:prstGeom>
          <a:ln>
            <a:noFill/>
          </a:ln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D0458A15-03B3-5E6C-D3A3-03FA94FAE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8374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et of images of a donut&#10;&#10;AI-generated content may be incorrect.">
            <a:extLst>
              <a:ext uri="{FF2B5EF4-FFF2-40B4-BE49-F238E27FC236}">
                <a16:creationId xmlns:a16="http://schemas.microsoft.com/office/drawing/2014/main" id="{AC6D0618-370C-12CB-1A7F-77562E12C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25416"/>
            <a:ext cx="10905066" cy="5207166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5D3297F-777B-EB1F-FFE5-54937F835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7682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artoon bear wearing a blue shirt&#10;&#10;AI-generated content may be incorrect.">
            <a:extLst>
              <a:ext uri="{FF2B5EF4-FFF2-40B4-BE49-F238E27FC236}">
                <a16:creationId xmlns:a16="http://schemas.microsoft.com/office/drawing/2014/main" id="{2B27F5E3-1CE0-881C-6609-F76C9137D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57259"/>
            <a:ext cx="10905066" cy="5343481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11057D11-638F-8F26-7895-4519ACA2C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1188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late of fruit and vegetables&#10;&#10;AI-generated content may be incorrect.">
            <a:extLst>
              <a:ext uri="{FF2B5EF4-FFF2-40B4-BE49-F238E27FC236}">
                <a16:creationId xmlns:a16="http://schemas.microsoft.com/office/drawing/2014/main" id="{88B1F91F-9D95-1BC2-D240-B020C06EE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07204"/>
            <a:ext cx="10905066" cy="5043590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B92EEC89-8E0C-166A-A867-46BE67A01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3377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artoon of a panda&#10;&#10;AI-generated content may be incorrect.">
            <a:extLst>
              <a:ext uri="{FF2B5EF4-FFF2-40B4-BE49-F238E27FC236}">
                <a16:creationId xmlns:a16="http://schemas.microsoft.com/office/drawing/2014/main" id="{7DB80255-C8B7-5449-4FBD-855EDAB5C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93571"/>
            <a:ext cx="10905066" cy="5070856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B2755D94-9497-C073-C570-A729224DB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74929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group of fruits and vegetables&#10;&#10;AI-generated content may be incorrect.">
            <a:extLst>
              <a:ext uri="{FF2B5EF4-FFF2-40B4-BE49-F238E27FC236}">
                <a16:creationId xmlns:a16="http://schemas.microsoft.com/office/drawing/2014/main" id="{813044C0-914C-AE33-B0A1-95AC89F0D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16254"/>
            <a:ext cx="10905066" cy="4825491"/>
          </a:xfrm>
          <a:prstGeom prst="rect">
            <a:avLst/>
          </a:prstGeom>
          <a:ln>
            <a:noFill/>
          </a:ln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AA4B46F9-E919-9AFF-BE83-0AAA426C7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5489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2747</TotalTime>
  <Words>127</Words>
  <Application>Microsoft Office PowerPoint</Application>
  <PresentationFormat>Widescreen</PresentationFormat>
  <Paragraphs>59</Paragraphs>
  <Slides>11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Apprendre à lire en chinois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Nouveaux habits du roi serpent</dc:title>
  <dc:creator/>
  <cp:lastModifiedBy>JIAO Lingshuo</cp:lastModifiedBy>
  <cp:revision>442</cp:revision>
  <dcterms:created xsi:type="dcterms:W3CDTF">2025-01-10T12:47:10Z</dcterms:created>
  <dcterms:modified xsi:type="dcterms:W3CDTF">2025-03-19T12:54:26Z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db6f0a-766a-440a-a3ab-e9891de0b484_Enabled">
    <vt:lpwstr>true</vt:lpwstr>
  </property>
  <property fmtid="{D5CDD505-2E9C-101B-9397-08002B2CF9AE}" pid="3" name="MSIP_Label_7cdb6f0a-766a-440a-a3ab-e9891de0b484_SetDate">
    <vt:lpwstr>2025-01-18T13:29:53Z</vt:lpwstr>
  </property>
  <property fmtid="{D5CDD505-2E9C-101B-9397-08002B2CF9AE}" pid="4" name="MSIP_Label_7cdb6f0a-766a-440a-a3ab-e9891de0b484_Method">
    <vt:lpwstr>Standard</vt:lpwstr>
  </property>
  <property fmtid="{D5CDD505-2E9C-101B-9397-08002B2CF9AE}" pid="5" name="MSIP_Label_7cdb6f0a-766a-440a-a3ab-e9891de0b484_Name">
    <vt:lpwstr>Internal_SensitivityLabel</vt:lpwstr>
  </property>
  <property fmtid="{D5CDD505-2E9C-101B-9397-08002B2CF9AE}" pid="6" name="MSIP_Label_7cdb6f0a-766a-440a-a3ab-e9891de0b484_SiteId">
    <vt:lpwstr>2ff06a03-1c24-40f5-9d3b-854d93aaed7f</vt:lpwstr>
  </property>
  <property fmtid="{D5CDD505-2E9C-101B-9397-08002B2CF9AE}" pid="7" name="MSIP_Label_7cdb6f0a-766a-440a-a3ab-e9891de0b484_ActionId">
    <vt:lpwstr>9b51871a-544f-4fa3-9324-6beb8a659c90</vt:lpwstr>
  </property>
  <property fmtid="{D5CDD505-2E9C-101B-9397-08002B2CF9AE}" pid="8" name="MSIP_Label_7cdb6f0a-766a-440a-a3ab-e9891de0b484_ContentBits">
    <vt:lpwstr>0</vt:lpwstr>
  </property>
</Properties>
</file>