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3" r:id="rId2"/>
    <p:sldId id="266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4" r:id="rId13"/>
    <p:sldId id="285" r:id="rId14"/>
    <p:sldId id="28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CC"/>
    <a:srgbClr val="FFFF00"/>
    <a:srgbClr val="D8F3F5"/>
    <a:srgbClr val="F9EFDE"/>
    <a:srgbClr val="EAE6D9"/>
    <a:srgbClr val="ECE8DB"/>
    <a:srgbClr val="F5F2E5"/>
    <a:srgbClr val="FCD17B"/>
    <a:srgbClr val="FBD280"/>
    <a:srgbClr val="FBD4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DE8235-C207-4A9F-9844-B0E00520B1D8}" v="82" dt="2025-02-16T08:56:09.1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42" autoAdjust="0"/>
    <p:restoredTop sz="94660"/>
  </p:normalViewPr>
  <p:slideViewPr>
    <p:cSldViewPr snapToGrid="0">
      <p:cViewPr>
        <p:scale>
          <a:sx n="82" d="100"/>
          <a:sy n="82" d="100"/>
        </p:scale>
        <p:origin x="51" y="5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AO Lingshuo" userId="4929234b-dc7b-4625-8a2f-d432000a20e2" providerId="ADAL" clId="{3187A547-C51F-4270-B5FA-51A91979BCAB}"/>
    <pc:docChg chg="custSel addSld delSld modSld">
      <pc:chgData name="JIAO Lingshuo" userId="4929234b-dc7b-4625-8a2f-d432000a20e2" providerId="ADAL" clId="{3187A547-C51F-4270-B5FA-51A91979BCAB}" dt="2025-01-18T13:40:27.917" v="95" actId="1076"/>
      <pc:docMkLst>
        <pc:docMk/>
      </pc:docMkLst>
      <pc:sldChg chg="addSp modSp">
        <pc:chgData name="JIAO Lingshuo" userId="4929234b-dc7b-4625-8a2f-d432000a20e2" providerId="ADAL" clId="{3187A547-C51F-4270-B5FA-51A91979BCAB}" dt="2025-01-18T13:31:37.538" v="45"/>
        <pc:sldMkLst>
          <pc:docMk/>
          <pc:sldMk cId="3482592013" sldId="257"/>
        </pc:sldMkLst>
        <pc:picChg chg="add mod">
          <ac:chgData name="JIAO Lingshuo" userId="4929234b-dc7b-4625-8a2f-d432000a20e2" providerId="ADAL" clId="{3187A547-C51F-4270-B5FA-51A91979BCAB}" dt="2025-01-18T13:31:37.538" v="45"/>
          <ac:picMkLst>
            <pc:docMk/>
            <pc:sldMk cId="3482592013" sldId="257"/>
            <ac:picMk id="4" creationId="{943371C4-00F5-82B9-039F-49AE0E335E0E}"/>
          </ac:picMkLst>
        </pc:picChg>
      </pc:sldChg>
      <pc:sldChg chg="addSp modSp">
        <pc:chgData name="JIAO Lingshuo" userId="4929234b-dc7b-4625-8a2f-d432000a20e2" providerId="ADAL" clId="{3187A547-C51F-4270-B5FA-51A91979BCAB}" dt="2025-01-18T13:31:46.162" v="46"/>
        <pc:sldMkLst>
          <pc:docMk/>
          <pc:sldMk cId="3622207730" sldId="258"/>
        </pc:sldMkLst>
        <pc:picChg chg="add mod">
          <ac:chgData name="JIAO Lingshuo" userId="4929234b-dc7b-4625-8a2f-d432000a20e2" providerId="ADAL" clId="{3187A547-C51F-4270-B5FA-51A91979BCAB}" dt="2025-01-18T13:31:46.162" v="46"/>
          <ac:picMkLst>
            <pc:docMk/>
            <pc:sldMk cId="3622207730" sldId="258"/>
            <ac:picMk id="6" creationId="{95EBD05C-0DAE-6746-DBDB-49CB2D6A4DC2}"/>
          </ac:picMkLst>
        </pc:picChg>
      </pc:sldChg>
      <pc:sldChg chg="addSp modSp">
        <pc:chgData name="JIAO Lingshuo" userId="4929234b-dc7b-4625-8a2f-d432000a20e2" providerId="ADAL" clId="{3187A547-C51F-4270-B5FA-51A91979BCAB}" dt="2025-01-18T13:31:49.501" v="47"/>
        <pc:sldMkLst>
          <pc:docMk/>
          <pc:sldMk cId="2052903825" sldId="259"/>
        </pc:sldMkLst>
        <pc:picChg chg="add mod">
          <ac:chgData name="JIAO Lingshuo" userId="4929234b-dc7b-4625-8a2f-d432000a20e2" providerId="ADAL" clId="{3187A547-C51F-4270-B5FA-51A91979BCAB}" dt="2025-01-18T13:31:49.501" v="47"/>
          <ac:picMkLst>
            <pc:docMk/>
            <pc:sldMk cId="2052903825" sldId="259"/>
            <ac:picMk id="9" creationId="{7016C830-C4FB-9CC7-995B-B6DA98CB8F2A}"/>
          </ac:picMkLst>
        </pc:picChg>
      </pc:sldChg>
      <pc:sldChg chg="addSp modSp">
        <pc:chgData name="JIAO Lingshuo" userId="4929234b-dc7b-4625-8a2f-d432000a20e2" providerId="ADAL" clId="{3187A547-C51F-4270-B5FA-51A91979BCAB}" dt="2025-01-18T13:31:54.252" v="48"/>
        <pc:sldMkLst>
          <pc:docMk/>
          <pc:sldMk cId="2601969492" sldId="260"/>
        </pc:sldMkLst>
        <pc:picChg chg="add mod">
          <ac:chgData name="JIAO Lingshuo" userId="4929234b-dc7b-4625-8a2f-d432000a20e2" providerId="ADAL" clId="{3187A547-C51F-4270-B5FA-51A91979BCAB}" dt="2025-01-18T13:31:54.252" v="48"/>
          <ac:picMkLst>
            <pc:docMk/>
            <pc:sldMk cId="2601969492" sldId="260"/>
            <ac:picMk id="6" creationId="{DAAC9E25-65BD-6407-2544-42EC2FC576DE}"/>
          </ac:picMkLst>
        </pc:picChg>
      </pc:sldChg>
      <pc:sldChg chg="addSp modSp">
        <pc:chgData name="JIAO Lingshuo" userId="4929234b-dc7b-4625-8a2f-d432000a20e2" providerId="ADAL" clId="{3187A547-C51F-4270-B5FA-51A91979BCAB}" dt="2025-01-18T13:31:58.952" v="49"/>
        <pc:sldMkLst>
          <pc:docMk/>
          <pc:sldMk cId="664324959" sldId="261"/>
        </pc:sldMkLst>
        <pc:picChg chg="add mod">
          <ac:chgData name="JIAO Lingshuo" userId="4929234b-dc7b-4625-8a2f-d432000a20e2" providerId="ADAL" clId="{3187A547-C51F-4270-B5FA-51A91979BCAB}" dt="2025-01-18T13:31:58.952" v="49"/>
          <ac:picMkLst>
            <pc:docMk/>
            <pc:sldMk cId="664324959" sldId="261"/>
            <ac:picMk id="7" creationId="{216F1ED3-958A-F68C-3718-EFA38902D449}"/>
          </ac:picMkLst>
        </pc:picChg>
      </pc:sldChg>
      <pc:sldChg chg="addSp modSp">
        <pc:chgData name="JIAO Lingshuo" userId="4929234b-dc7b-4625-8a2f-d432000a20e2" providerId="ADAL" clId="{3187A547-C51F-4270-B5FA-51A91979BCAB}" dt="2025-01-18T13:32:02.884" v="50"/>
        <pc:sldMkLst>
          <pc:docMk/>
          <pc:sldMk cId="3494119650" sldId="262"/>
        </pc:sldMkLst>
        <pc:picChg chg="add mod">
          <ac:chgData name="JIAO Lingshuo" userId="4929234b-dc7b-4625-8a2f-d432000a20e2" providerId="ADAL" clId="{3187A547-C51F-4270-B5FA-51A91979BCAB}" dt="2025-01-18T13:32:02.884" v="50"/>
          <ac:picMkLst>
            <pc:docMk/>
            <pc:sldMk cId="3494119650" sldId="262"/>
            <ac:picMk id="5" creationId="{A3846C9C-1A21-59C9-8C80-5321491460A0}"/>
          </ac:picMkLst>
        </pc:picChg>
      </pc:sldChg>
      <pc:sldChg chg="addSp modSp">
        <pc:chgData name="JIAO Lingshuo" userId="4929234b-dc7b-4625-8a2f-d432000a20e2" providerId="ADAL" clId="{3187A547-C51F-4270-B5FA-51A91979BCAB}" dt="2025-01-18T13:32:12.415" v="51"/>
        <pc:sldMkLst>
          <pc:docMk/>
          <pc:sldMk cId="259161219" sldId="263"/>
        </pc:sldMkLst>
        <pc:picChg chg="add mod">
          <ac:chgData name="JIAO Lingshuo" userId="4929234b-dc7b-4625-8a2f-d432000a20e2" providerId="ADAL" clId="{3187A547-C51F-4270-B5FA-51A91979BCAB}" dt="2025-01-18T13:32:12.415" v="51"/>
          <ac:picMkLst>
            <pc:docMk/>
            <pc:sldMk cId="259161219" sldId="263"/>
            <ac:picMk id="7" creationId="{8CA133D2-23AE-4A90-CA5F-7D4334C2C790}"/>
          </ac:picMkLst>
        </pc:picChg>
      </pc:sldChg>
      <pc:sldChg chg="addSp delSp modSp mod">
        <pc:chgData name="JIAO Lingshuo" userId="4929234b-dc7b-4625-8a2f-d432000a20e2" providerId="ADAL" clId="{3187A547-C51F-4270-B5FA-51A91979BCAB}" dt="2025-01-18T13:32:32.464" v="56" actId="478"/>
        <pc:sldMkLst>
          <pc:docMk/>
          <pc:sldMk cId="2492984171" sldId="264"/>
        </pc:sldMkLst>
        <pc:picChg chg="add mod">
          <ac:chgData name="JIAO Lingshuo" userId="4929234b-dc7b-4625-8a2f-d432000a20e2" providerId="ADAL" clId="{3187A547-C51F-4270-B5FA-51A91979BCAB}" dt="2025-01-18T13:32:14.844" v="52"/>
          <ac:picMkLst>
            <pc:docMk/>
            <pc:sldMk cId="2492984171" sldId="264"/>
            <ac:picMk id="6" creationId="{190744CD-A5AC-7D34-D76D-E5A50C46C12F}"/>
          </ac:picMkLst>
        </pc:picChg>
        <pc:picChg chg="add del mod">
          <ac:chgData name="JIAO Lingshuo" userId="4929234b-dc7b-4625-8a2f-d432000a20e2" providerId="ADAL" clId="{3187A547-C51F-4270-B5FA-51A91979BCAB}" dt="2025-01-18T13:32:32.464" v="56" actId="478"/>
          <ac:picMkLst>
            <pc:docMk/>
            <pc:sldMk cId="2492984171" sldId="264"/>
            <ac:picMk id="7" creationId="{951C8C46-4DD7-ED65-9A03-E04EFA410BD5}"/>
          </ac:picMkLst>
        </pc:picChg>
      </pc:sldChg>
      <pc:sldChg chg="addSp delSp modSp mod">
        <pc:chgData name="JIAO Lingshuo" userId="4929234b-dc7b-4625-8a2f-d432000a20e2" providerId="ADAL" clId="{3187A547-C51F-4270-B5FA-51A91979BCAB}" dt="2025-01-18T13:35:09.934" v="72" actId="478"/>
        <pc:sldMkLst>
          <pc:docMk/>
          <pc:sldMk cId="369883713" sldId="265"/>
        </pc:sldMkLst>
        <pc:picChg chg="add mod">
          <ac:chgData name="JIAO Lingshuo" userId="4929234b-dc7b-4625-8a2f-d432000a20e2" providerId="ADAL" clId="{3187A547-C51F-4270-B5FA-51A91979BCAB}" dt="2025-01-18T13:32:17.653" v="53"/>
          <ac:picMkLst>
            <pc:docMk/>
            <pc:sldMk cId="369883713" sldId="265"/>
            <ac:picMk id="5" creationId="{CD312F10-3A0C-0B05-5557-652B0BEC4754}"/>
          </ac:picMkLst>
        </pc:picChg>
        <pc:picChg chg="add del mod">
          <ac:chgData name="JIAO Lingshuo" userId="4929234b-dc7b-4625-8a2f-d432000a20e2" providerId="ADAL" clId="{3187A547-C51F-4270-B5FA-51A91979BCAB}" dt="2025-01-18T13:35:09.934" v="72" actId="478"/>
          <ac:picMkLst>
            <pc:docMk/>
            <pc:sldMk cId="369883713" sldId="265"/>
            <ac:picMk id="6" creationId="{D93F8B1A-F8BC-10D7-FBBC-7D23D44820A7}"/>
          </ac:picMkLst>
        </pc:picChg>
        <pc:picChg chg="add del mod">
          <ac:chgData name="JIAO Lingshuo" userId="4929234b-dc7b-4625-8a2f-d432000a20e2" providerId="ADAL" clId="{3187A547-C51F-4270-B5FA-51A91979BCAB}" dt="2025-01-18T13:35:07.969" v="71" actId="478"/>
          <ac:picMkLst>
            <pc:docMk/>
            <pc:sldMk cId="369883713" sldId="265"/>
            <ac:picMk id="8" creationId="{A52C94CD-7911-0F30-524B-58BB850E52BD}"/>
          </ac:picMkLst>
        </pc:picChg>
      </pc:sldChg>
      <pc:sldChg chg="addSp modSp">
        <pc:chgData name="JIAO Lingshuo" userId="4929234b-dc7b-4625-8a2f-d432000a20e2" providerId="ADAL" clId="{3187A547-C51F-4270-B5FA-51A91979BCAB}" dt="2025-01-18T13:32:40.132" v="59"/>
        <pc:sldMkLst>
          <pc:docMk/>
          <pc:sldMk cId="122398017" sldId="266"/>
        </pc:sldMkLst>
        <pc:picChg chg="add mod">
          <ac:chgData name="JIAO Lingshuo" userId="4929234b-dc7b-4625-8a2f-d432000a20e2" providerId="ADAL" clId="{3187A547-C51F-4270-B5FA-51A91979BCAB}" dt="2025-01-18T13:32:40.132" v="59"/>
          <ac:picMkLst>
            <pc:docMk/>
            <pc:sldMk cId="122398017" sldId="266"/>
            <ac:picMk id="3" creationId="{22E489C5-E811-3048-EA24-3DB5C3476B02}"/>
          </ac:picMkLst>
        </pc:picChg>
      </pc:sldChg>
      <pc:sldChg chg="addSp modSp">
        <pc:chgData name="JIAO Lingshuo" userId="4929234b-dc7b-4625-8a2f-d432000a20e2" providerId="ADAL" clId="{3187A547-C51F-4270-B5FA-51A91979BCAB}" dt="2025-01-18T13:32:26.193" v="54"/>
        <pc:sldMkLst>
          <pc:docMk/>
          <pc:sldMk cId="3283897750" sldId="267"/>
        </pc:sldMkLst>
        <pc:picChg chg="add mod">
          <ac:chgData name="JIAO Lingshuo" userId="4929234b-dc7b-4625-8a2f-d432000a20e2" providerId="ADAL" clId="{3187A547-C51F-4270-B5FA-51A91979BCAB}" dt="2025-01-18T13:32:26.193" v="54"/>
          <ac:picMkLst>
            <pc:docMk/>
            <pc:sldMk cId="3283897750" sldId="267"/>
            <ac:picMk id="8" creationId="{A5CD430C-CAEF-FC25-001A-35A603A71183}"/>
          </ac:picMkLst>
        </pc:picChg>
      </pc:sldChg>
      <pc:sldChg chg="addSp modSp">
        <pc:chgData name="JIAO Lingshuo" userId="4929234b-dc7b-4625-8a2f-d432000a20e2" providerId="ADAL" clId="{3187A547-C51F-4270-B5FA-51A91979BCAB}" dt="2025-01-18T13:32:35.260" v="57"/>
        <pc:sldMkLst>
          <pc:docMk/>
          <pc:sldMk cId="506172487" sldId="268"/>
        </pc:sldMkLst>
        <pc:picChg chg="add mod">
          <ac:chgData name="JIAO Lingshuo" userId="4929234b-dc7b-4625-8a2f-d432000a20e2" providerId="ADAL" clId="{3187A547-C51F-4270-B5FA-51A91979BCAB}" dt="2025-01-18T13:32:35.260" v="57"/>
          <ac:picMkLst>
            <pc:docMk/>
            <pc:sldMk cId="506172487" sldId="268"/>
            <ac:picMk id="3" creationId="{0C3ED6C7-5029-CC0A-C0B0-74DCFE203CC1}"/>
          </ac:picMkLst>
        </pc:picChg>
      </pc:sldChg>
      <pc:sldChg chg="addSp modSp">
        <pc:chgData name="JIAO Lingshuo" userId="4929234b-dc7b-4625-8a2f-d432000a20e2" providerId="ADAL" clId="{3187A547-C51F-4270-B5FA-51A91979BCAB}" dt="2025-01-18T13:32:37.426" v="58"/>
        <pc:sldMkLst>
          <pc:docMk/>
          <pc:sldMk cId="2439230308" sldId="269"/>
        </pc:sldMkLst>
        <pc:picChg chg="add mod">
          <ac:chgData name="JIAO Lingshuo" userId="4929234b-dc7b-4625-8a2f-d432000a20e2" providerId="ADAL" clId="{3187A547-C51F-4270-B5FA-51A91979BCAB}" dt="2025-01-18T13:32:37.426" v="58"/>
          <ac:picMkLst>
            <pc:docMk/>
            <pc:sldMk cId="2439230308" sldId="269"/>
            <ac:picMk id="3" creationId="{FF8AC8AF-80C7-616A-C903-4343548D347D}"/>
          </ac:picMkLst>
        </pc:picChg>
      </pc:sldChg>
      <pc:sldChg chg="addSp modSp">
        <pc:chgData name="JIAO Lingshuo" userId="4929234b-dc7b-4625-8a2f-d432000a20e2" providerId="ADAL" clId="{3187A547-C51F-4270-B5FA-51A91979BCAB}" dt="2025-01-18T13:32:48.383" v="62"/>
        <pc:sldMkLst>
          <pc:docMk/>
          <pc:sldMk cId="915621290" sldId="270"/>
        </pc:sldMkLst>
        <pc:picChg chg="add mod">
          <ac:chgData name="JIAO Lingshuo" userId="4929234b-dc7b-4625-8a2f-d432000a20e2" providerId="ADAL" clId="{3187A547-C51F-4270-B5FA-51A91979BCAB}" dt="2025-01-18T13:32:48.383" v="62"/>
          <ac:picMkLst>
            <pc:docMk/>
            <pc:sldMk cId="915621290" sldId="270"/>
            <ac:picMk id="8" creationId="{60494259-E3CD-3FC0-BBE9-C53CCF0F55D0}"/>
          </ac:picMkLst>
        </pc:picChg>
      </pc:sldChg>
      <pc:sldChg chg="addSp modSp">
        <pc:chgData name="JIAO Lingshuo" userId="4929234b-dc7b-4625-8a2f-d432000a20e2" providerId="ADAL" clId="{3187A547-C51F-4270-B5FA-51A91979BCAB}" dt="2025-01-18T13:32:43.280" v="60"/>
        <pc:sldMkLst>
          <pc:docMk/>
          <pc:sldMk cId="2146589773" sldId="271"/>
        </pc:sldMkLst>
        <pc:picChg chg="add mod">
          <ac:chgData name="JIAO Lingshuo" userId="4929234b-dc7b-4625-8a2f-d432000a20e2" providerId="ADAL" clId="{3187A547-C51F-4270-B5FA-51A91979BCAB}" dt="2025-01-18T13:32:43.280" v="60"/>
          <ac:picMkLst>
            <pc:docMk/>
            <pc:sldMk cId="2146589773" sldId="271"/>
            <ac:picMk id="3" creationId="{AFC0FB53-3780-3211-6CE1-74852C52046A}"/>
          </ac:picMkLst>
        </pc:picChg>
      </pc:sldChg>
      <pc:sldChg chg="addSp modSp">
        <pc:chgData name="JIAO Lingshuo" userId="4929234b-dc7b-4625-8a2f-d432000a20e2" providerId="ADAL" clId="{3187A547-C51F-4270-B5FA-51A91979BCAB}" dt="2025-01-18T13:32:45.605" v="61"/>
        <pc:sldMkLst>
          <pc:docMk/>
          <pc:sldMk cId="3163034903" sldId="272"/>
        </pc:sldMkLst>
        <pc:picChg chg="add mod">
          <ac:chgData name="JIAO Lingshuo" userId="4929234b-dc7b-4625-8a2f-d432000a20e2" providerId="ADAL" clId="{3187A547-C51F-4270-B5FA-51A91979BCAB}" dt="2025-01-18T13:32:45.605" v="61"/>
          <ac:picMkLst>
            <pc:docMk/>
            <pc:sldMk cId="3163034903" sldId="272"/>
            <ac:picMk id="2" creationId="{EB981908-465A-BED1-7065-A253971894B2}"/>
          </ac:picMkLst>
        </pc:picChg>
      </pc:sldChg>
      <pc:sldChg chg="addSp delSp modSp add mod setBg delDesignElem">
        <pc:chgData name="JIAO Lingshuo" userId="4929234b-dc7b-4625-8a2f-d432000a20e2" providerId="ADAL" clId="{3187A547-C51F-4270-B5FA-51A91979BCAB}" dt="2025-01-18T13:34:17.892" v="68" actId="26606"/>
        <pc:sldMkLst>
          <pc:docMk/>
          <pc:sldMk cId="3771590328" sldId="273"/>
        </pc:sldMkLst>
        <pc:spChg chg="mod">
          <ac:chgData name="JIAO Lingshuo" userId="4929234b-dc7b-4625-8a2f-d432000a20e2" providerId="ADAL" clId="{3187A547-C51F-4270-B5FA-51A91979BCAB}" dt="2025-01-18T13:34:17.892" v="68" actId="26606"/>
          <ac:spMkLst>
            <pc:docMk/>
            <pc:sldMk cId="3771590328" sldId="273"/>
            <ac:spMk id="4" creationId="{83ED24E7-C62C-44A4-94AF-5F46767B9F15}"/>
          </ac:spMkLst>
        </pc:spChg>
        <pc:spChg chg="add del">
          <ac:chgData name="JIAO Lingshuo" userId="4929234b-dc7b-4625-8a2f-d432000a20e2" providerId="ADAL" clId="{3187A547-C51F-4270-B5FA-51A91979BCAB}" dt="2025-01-18T13:34:17.892" v="68" actId="26606"/>
          <ac:spMkLst>
            <pc:docMk/>
            <pc:sldMk cId="3771590328" sldId="273"/>
            <ac:spMk id="9" creationId="{9B6CD22E-2269-419F-9E81-016EA035D4C1}"/>
          </ac:spMkLst>
        </pc:spChg>
        <pc:spChg chg="add del">
          <ac:chgData name="JIAO Lingshuo" userId="4929234b-dc7b-4625-8a2f-d432000a20e2" providerId="ADAL" clId="{3187A547-C51F-4270-B5FA-51A91979BCAB}" dt="2025-01-18T13:34:17.892" v="68" actId="26606"/>
          <ac:spMkLst>
            <pc:docMk/>
            <pc:sldMk cId="3771590328" sldId="273"/>
            <ac:spMk id="11" creationId="{AA607D34-E2A9-4595-9DB2-5472E077CA49}"/>
          </ac:spMkLst>
        </pc:spChg>
        <pc:spChg chg="add del">
          <ac:chgData name="JIAO Lingshuo" userId="4929234b-dc7b-4625-8a2f-d432000a20e2" providerId="ADAL" clId="{3187A547-C51F-4270-B5FA-51A91979BCAB}" dt="2025-01-18T13:34:17.892" v="68" actId="26606"/>
          <ac:spMkLst>
            <pc:docMk/>
            <pc:sldMk cId="3771590328" sldId="273"/>
            <ac:spMk id="13" creationId="{63DAB858-5A0C-4AFF-AAC6-705EDF8DB733}"/>
          </ac:spMkLst>
        </pc:spChg>
        <pc:spChg chg="add del">
          <ac:chgData name="JIAO Lingshuo" userId="4929234b-dc7b-4625-8a2f-d432000a20e2" providerId="ADAL" clId="{3187A547-C51F-4270-B5FA-51A91979BCAB}" dt="2025-01-18T13:34:17.892" v="68" actId="26606"/>
          <ac:spMkLst>
            <pc:docMk/>
            <pc:sldMk cId="3771590328" sldId="273"/>
            <ac:spMk id="15" creationId="{8FFD9892-EDE5-4886-A313-66099DA8C8F1}"/>
          </ac:spMkLst>
        </pc:spChg>
        <pc:spChg chg="add">
          <ac:chgData name="JIAO Lingshuo" userId="4929234b-dc7b-4625-8a2f-d432000a20e2" providerId="ADAL" clId="{3187A547-C51F-4270-B5FA-51A91979BCAB}" dt="2025-01-18T13:34:17.892" v="68" actId="26606"/>
          <ac:spMkLst>
            <pc:docMk/>
            <pc:sldMk cId="3771590328" sldId="273"/>
            <ac:spMk id="20" creationId="{D278ADA9-6383-4BDD-80D2-8899A402687B}"/>
          </ac:spMkLst>
        </pc:spChg>
        <pc:spChg chg="add">
          <ac:chgData name="JIAO Lingshuo" userId="4929234b-dc7b-4625-8a2f-d432000a20e2" providerId="ADAL" clId="{3187A547-C51F-4270-B5FA-51A91979BCAB}" dt="2025-01-18T13:34:17.892" v="68" actId="26606"/>
          <ac:spMkLst>
            <pc:docMk/>
            <pc:sldMk cId="3771590328" sldId="273"/>
            <ac:spMk id="22" creationId="{484B7147-B0F6-40ED-B5A2-FF72BC8198B6}"/>
          </ac:spMkLst>
        </pc:spChg>
        <pc:spChg chg="add">
          <ac:chgData name="JIAO Lingshuo" userId="4929234b-dc7b-4625-8a2f-d432000a20e2" providerId="ADAL" clId="{3187A547-C51F-4270-B5FA-51A91979BCAB}" dt="2025-01-18T13:34:17.892" v="68" actId="26606"/>
          <ac:spMkLst>
            <pc:docMk/>
            <pc:sldMk cId="3771590328" sldId="273"/>
            <ac:spMk id="24" creationId="{B36D2DE0-0628-4A9A-A59D-7BA8B5EB3022}"/>
          </ac:spMkLst>
        </pc:spChg>
        <pc:spChg chg="add">
          <ac:chgData name="JIAO Lingshuo" userId="4929234b-dc7b-4625-8a2f-d432000a20e2" providerId="ADAL" clId="{3187A547-C51F-4270-B5FA-51A91979BCAB}" dt="2025-01-18T13:34:17.892" v="68" actId="26606"/>
          <ac:spMkLst>
            <pc:docMk/>
            <pc:sldMk cId="3771590328" sldId="273"/>
            <ac:spMk id="26" creationId="{48E405C9-94BE-41DA-928C-DEC9A8550E9F}"/>
          </ac:spMkLst>
        </pc:spChg>
        <pc:spChg chg="add">
          <ac:chgData name="JIAO Lingshuo" userId="4929234b-dc7b-4625-8a2f-d432000a20e2" providerId="ADAL" clId="{3187A547-C51F-4270-B5FA-51A91979BCAB}" dt="2025-01-18T13:34:17.892" v="68" actId="26606"/>
          <ac:spMkLst>
            <pc:docMk/>
            <pc:sldMk cId="3771590328" sldId="273"/>
            <ac:spMk id="28" creationId="{D2091A72-D5BB-42AC-8FD3-F7747D90861E}"/>
          </ac:spMkLst>
        </pc:spChg>
        <pc:spChg chg="add">
          <ac:chgData name="JIAO Lingshuo" userId="4929234b-dc7b-4625-8a2f-d432000a20e2" providerId="ADAL" clId="{3187A547-C51F-4270-B5FA-51A91979BCAB}" dt="2025-01-18T13:34:17.892" v="68" actId="26606"/>
          <ac:spMkLst>
            <pc:docMk/>
            <pc:sldMk cId="3771590328" sldId="273"/>
            <ac:spMk id="30" creationId="{6ED12BFC-A737-46AF-8411-481112D54B0C}"/>
          </ac:spMkLst>
        </pc:spChg>
        <pc:spChg chg="del">
          <ac:chgData name="JIAO Lingshuo" userId="4929234b-dc7b-4625-8a2f-d432000a20e2" providerId="ADAL" clId="{3187A547-C51F-4270-B5FA-51A91979BCAB}" dt="2025-01-18T13:29:44.886" v="1"/>
          <ac:spMkLst>
            <pc:docMk/>
            <pc:sldMk cId="3771590328" sldId="273"/>
            <ac:spMk id="62" creationId="{4E1BEB12-92AF-4445-98AD-4C7756E7C93B}"/>
          </ac:spMkLst>
        </pc:spChg>
        <pc:spChg chg="del">
          <ac:chgData name="JIAO Lingshuo" userId="4929234b-dc7b-4625-8a2f-d432000a20e2" providerId="ADAL" clId="{3187A547-C51F-4270-B5FA-51A91979BCAB}" dt="2025-01-18T13:29:44.886" v="1"/>
          <ac:spMkLst>
            <pc:docMk/>
            <pc:sldMk cId="3771590328" sldId="273"/>
            <ac:spMk id="64" creationId="{D0522C2C-7B5C-48A7-A969-03941E5D2E76}"/>
          </ac:spMkLst>
        </pc:spChg>
        <pc:spChg chg="del">
          <ac:chgData name="JIAO Lingshuo" userId="4929234b-dc7b-4625-8a2f-d432000a20e2" providerId="ADAL" clId="{3187A547-C51F-4270-B5FA-51A91979BCAB}" dt="2025-01-18T13:29:44.886" v="1"/>
          <ac:spMkLst>
            <pc:docMk/>
            <pc:sldMk cId="3771590328" sldId="273"/>
            <ac:spMk id="66" creationId="{9C682A1A-5B2D-4111-BBD6-620165633E5B}"/>
          </ac:spMkLst>
        </pc:spChg>
        <pc:spChg chg="del">
          <ac:chgData name="JIAO Lingshuo" userId="4929234b-dc7b-4625-8a2f-d432000a20e2" providerId="ADAL" clId="{3187A547-C51F-4270-B5FA-51A91979BCAB}" dt="2025-01-18T13:29:44.886" v="1"/>
          <ac:spMkLst>
            <pc:docMk/>
            <pc:sldMk cId="3771590328" sldId="273"/>
            <ac:spMk id="68" creationId="{D6EE29F2-D77F-4BD0-A20B-334D316A1C9D}"/>
          </ac:spMkLst>
        </pc:spChg>
        <pc:spChg chg="del">
          <ac:chgData name="JIAO Lingshuo" userId="4929234b-dc7b-4625-8a2f-d432000a20e2" providerId="ADAL" clId="{3187A547-C51F-4270-B5FA-51A91979BCAB}" dt="2025-01-18T13:29:44.886" v="1"/>
          <ac:spMkLst>
            <pc:docMk/>
            <pc:sldMk cId="3771590328" sldId="273"/>
            <ac:spMk id="70" creationId="{22D09ED2-868F-42C6-866E-F92E0CEF314F}"/>
          </ac:spMkLst>
        </pc:spChg>
        <pc:picChg chg="add del">
          <ac:chgData name="JIAO Lingshuo" userId="4929234b-dc7b-4625-8a2f-d432000a20e2" providerId="ADAL" clId="{3187A547-C51F-4270-B5FA-51A91979BCAB}" dt="2025-01-18T13:31:15.441" v="6" actId="478"/>
          <ac:picMkLst>
            <pc:docMk/>
            <pc:sldMk cId="3771590328" sldId="273"/>
            <ac:picMk id="2" creationId="{1F8EB8D6-CD34-0AF8-483E-B1EE8A7A363E}"/>
          </ac:picMkLst>
        </pc:picChg>
        <pc:picChg chg="add del mod">
          <ac:chgData name="JIAO Lingshuo" userId="4929234b-dc7b-4625-8a2f-d432000a20e2" providerId="ADAL" clId="{3187A547-C51F-4270-B5FA-51A91979BCAB}" dt="2025-01-18T13:34:05.049" v="67" actId="478"/>
          <ac:picMkLst>
            <pc:docMk/>
            <pc:sldMk cId="3771590328" sldId="273"/>
            <ac:picMk id="5" creationId="{5DBDCD12-C822-1C0C-372A-FAFD92945A50}"/>
          </ac:picMkLst>
        </pc:picChg>
        <pc:picChg chg="add del mod">
          <ac:chgData name="JIAO Lingshuo" userId="4929234b-dc7b-4625-8a2f-d432000a20e2" providerId="ADAL" clId="{3187A547-C51F-4270-B5FA-51A91979BCAB}" dt="2025-01-18T13:34:02.245" v="66" actId="478"/>
          <ac:picMkLst>
            <pc:docMk/>
            <pc:sldMk cId="3771590328" sldId="273"/>
            <ac:picMk id="6" creationId="{C2E2E12B-936A-20B0-30BD-AD9FFFD06D7D}"/>
          </ac:picMkLst>
        </pc:picChg>
      </pc:sldChg>
      <pc:sldChg chg="add">
        <pc:chgData name="JIAO Lingshuo" userId="4929234b-dc7b-4625-8a2f-d432000a20e2" providerId="ADAL" clId="{3187A547-C51F-4270-B5FA-51A91979BCAB}" dt="2025-01-18T13:35:22.411" v="73"/>
        <pc:sldMkLst>
          <pc:docMk/>
          <pc:sldMk cId="871046683" sldId="274"/>
        </pc:sldMkLst>
      </pc:sldChg>
      <pc:sldChg chg="addSp delSp add del setBg delDesignElem">
        <pc:chgData name="JIAO Lingshuo" userId="4929234b-dc7b-4625-8a2f-d432000a20e2" providerId="ADAL" clId="{3187A547-C51F-4270-B5FA-51A91979BCAB}" dt="2025-01-18T13:31:12.743" v="4"/>
        <pc:sldMkLst>
          <pc:docMk/>
          <pc:sldMk cId="2990700172" sldId="274"/>
        </pc:sldMkLst>
        <pc:spChg chg="add del">
          <ac:chgData name="JIAO Lingshuo" userId="4929234b-dc7b-4625-8a2f-d432000a20e2" providerId="ADAL" clId="{3187A547-C51F-4270-B5FA-51A91979BCAB}" dt="2025-01-18T13:31:12.743" v="4"/>
          <ac:spMkLst>
            <pc:docMk/>
            <pc:sldMk cId="2990700172" sldId="274"/>
            <ac:spMk id="62" creationId="{4E1BEB12-92AF-4445-98AD-4C7756E7C93B}"/>
          </ac:spMkLst>
        </pc:spChg>
        <pc:spChg chg="add del">
          <ac:chgData name="JIAO Lingshuo" userId="4929234b-dc7b-4625-8a2f-d432000a20e2" providerId="ADAL" clId="{3187A547-C51F-4270-B5FA-51A91979BCAB}" dt="2025-01-18T13:31:12.743" v="4"/>
          <ac:spMkLst>
            <pc:docMk/>
            <pc:sldMk cId="2990700172" sldId="274"/>
            <ac:spMk id="64" creationId="{D0522C2C-7B5C-48A7-A969-03941E5D2E76}"/>
          </ac:spMkLst>
        </pc:spChg>
        <pc:spChg chg="add del">
          <ac:chgData name="JIAO Lingshuo" userId="4929234b-dc7b-4625-8a2f-d432000a20e2" providerId="ADAL" clId="{3187A547-C51F-4270-B5FA-51A91979BCAB}" dt="2025-01-18T13:31:12.743" v="4"/>
          <ac:spMkLst>
            <pc:docMk/>
            <pc:sldMk cId="2990700172" sldId="274"/>
            <ac:spMk id="66" creationId="{9C682A1A-5B2D-4111-BBD6-620165633E5B}"/>
          </ac:spMkLst>
        </pc:spChg>
        <pc:spChg chg="add del">
          <ac:chgData name="JIAO Lingshuo" userId="4929234b-dc7b-4625-8a2f-d432000a20e2" providerId="ADAL" clId="{3187A547-C51F-4270-B5FA-51A91979BCAB}" dt="2025-01-18T13:31:12.743" v="4"/>
          <ac:spMkLst>
            <pc:docMk/>
            <pc:sldMk cId="2990700172" sldId="274"/>
            <ac:spMk id="68" creationId="{D6EE29F2-D77F-4BD0-A20B-334D316A1C9D}"/>
          </ac:spMkLst>
        </pc:spChg>
        <pc:spChg chg="add del">
          <ac:chgData name="JIAO Lingshuo" userId="4929234b-dc7b-4625-8a2f-d432000a20e2" providerId="ADAL" clId="{3187A547-C51F-4270-B5FA-51A91979BCAB}" dt="2025-01-18T13:31:12.743" v="4"/>
          <ac:spMkLst>
            <pc:docMk/>
            <pc:sldMk cId="2990700172" sldId="274"/>
            <ac:spMk id="70" creationId="{22D09ED2-868F-42C6-866E-F92E0CEF314F}"/>
          </ac:spMkLst>
        </pc:spChg>
      </pc:sldChg>
      <pc:sldChg chg="add">
        <pc:chgData name="JIAO Lingshuo" userId="4929234b-dc7b-4625-8a2f-d432000a20e2" providerId="ADAL" clId="{3187A547-C51F-4270-B5FA-51A91979BCAB}" dt="2025-01-18T13:35:36.793" v="74"/>
        <pc:sldMkLst>
          <pc:docMk/>
          <pc:sldMk cId="3852085483" sldId="275"/>
        </pc:sldMkLst>
      </pc:sldChg>
      <pc:sldChg chg="add">
        <pc:chgData name="JIAO Lingshuo" userId="4929234b-dc7b-4625-8a2f-d432000a20e2" providerId="ADAL" clId="{3187A547-C51F-4270-B5FA-51A91979BCAB}" dt="2025-01-18T13:35:56.071" v="75"/>
        <pc:sldMkLst>
          <pc:docMk/>
          <pc:sldMk cId="2287542772" sldId="286"/>
        </pc:sldMkLst>
      </pc:sldChg>
      <pc:sldChg chg="addSp modSp new mod">
        <pc:chgData name="JIAO Lingshuo" userId="4929234b-dc7b-4625-8a2f-d432000a20e2" providerId="ADAL" clId="{3187A547-C51F-4270-B5FA-51A91979BCAB}" dt="2025-01-18T13:40:27.917" v="95" actId="1076"/>
        <pc:sldMkLst>
          <pc:docMk/>
          <pc:sldMk cId="3519216165" sldId="287"/>
        </pc:sldMkLst>
        <pc:spChg chg="add mod">
          <ac:chgData name="JIAO Lingshuo" userId="4929234b-dc7b-4625-8a2f-d432000a20e2" providerId="ADAL" clId="{3187A547-C51F-4270-B5FA-51A91979BCAB}" dt="2025-01-18T13:39:52.568" v="91"/>
          <ac:spMkLst>
            <pc:docMk/>
            <pc:sldMk cId="3519216165" sldId="287"/>
            <ac:spMk id="3" creationId="{59D00FEC-84AB-1C1F-321F-5C82B667DF30}"/>
          </ac:spMkLst>
        </pc:spChg>
        <pc:picChg chg="add mod">
          <ac:chgData name="JIAO Lingshuo" userId="4929234b-dc7b-4625-8a2f-d432000a20e2" providerId="ADAL" clId="{3187A547-C51F-4270-B5FA-51A91979BCAB}" dt="2025-01-18T13:39:12.111" v="78" actId="1076"/>
          <ac:picMkLst>
            <pc:docMk/>
            <pc:sldMk cId="3519216165" sldId="287"/>
            <ac:picMk id="1026" creationId="{237C8F35-8F05-9003-E874-34891FFB977D}"/>
          </ac:picMkLst>
        </pc:picChg>
        <pc:picChg chg="add mod">
          <ac:chgData name="JIAO Lingshuo" userId="4929234b-dc7b-4625-8a2f-d432000a20e2" providerId="ADAL" clId="{3187A547-C51F-4270-B5FA-51A91979BCAB}" dt="2025-01-18T13:40:27.917" v="95" actId="1076"/>
          <ac:picMkLst>
            <pc:docMk/>
            <pc:sldMk cId="3519216165" sldId="287"/>
            <ac:picMk id="1028" creationId="{0A0D9BA0-2131-6B98-94E1-8971C8820904}"/>
          </ac:picMkLst>
        </pc:picChg>
      </pc:sldChg>
    </pc:docChg>
  </pc:docChgLst>
  <pc:docChgLst>
    <pc:chgData name="JIAO Lingshuo" userId="4929234b-dc7b-4625-8a2f-d432000a20e2" providerId="ADAL" clId="{4CDE8235-C207-4A9F-9844-B0E00520B1D8}"/>
    <pc:docChg chg="undo custSel addSld delSld modSld">
      <pc:chgData name="JIAO Lingshuo" userId="4929234b-dc7b-4625-8a2f-d432000a20e2" providerId="ADAL" clId="{4CDE8235-C207-4A9F-9844-B0E00520B1D8}" dt="2025-02-16T08:56:58.333" v="460" actId="20577"/>
      <pc:docMkLst>
        <pc:docMk/>
      </pc:docMkLst>
      <pc:sldChg chg="del">
        <pc:chgData name="JIAO Lingshuo" userId="4929234b-dc7b-4625-8a2f-d432000a20e2" providerId="ADAL" clId="{4CDE8235-C207-4A9F-9844-B0E00520B1D8}" dt="2025-02-14T11:20:24.798" v="37" actId="47"/>
        <pc:sldMkLst>
          <pc:docMk/>
          <pc:sldMk cId="3482592013" sldId="257"/>
        </pc:sldMkLst>
      </pc:sldChg>
      <pc:sldChg chg="del">
        <pc:chgData name="JIAO Lingshuo" userId="4929234b-dc7b-4625-8a2f-d432000a20e2" providerId="ADAL" clId="{4CDE8235-C207-4A9F-9844-B0E00520B1D8}" dt="2025-02-14T11:20:25.347" v="38" actId="47"/>
        <pc:sldMkLst>
          <pc:docMk/>
          <pc:sldMk cId="3622207730" sldId="258"/>
        </pc:sldMkLst>
      </pc:sldChg>
      <pc:sldChg chg="del">
        <pc:chgData name="JIAO Lingshuo" userId="4929234b-dc7b-4625-8a2f-d432000a20e2" providerId="ADAL" clId="{4CDE8235-C207-4A9F-9844-B0E00520B1D8}" dt="2025-02-14T11:20:25.724" v="39" actId="47"/>
        <pc:sldMkLst>
          <pc:docMk/>
          <pc:sldMk cId="2052903825" sldId="259"/>
        </pc:sldMkLst>
      </pc:sldChg>
      <pc:sldChg chg="del">
        <pc:chgData name="JIAO Lingshuo" userId="4929234b-dc7b-4625-8a2f-d432000a20e2" providerId="ADAL" clId="{4CDE8235-C207-4A9F-9844-B0E00520B1D8}" dt="2025-02-14T11:20:26.023" v="40" actId="47"/>
        <pc:sldMkLst>
          <pc:docMk/>
          <pc:sldMk cId="2601969492" sldId="260"/>
        </pc:sldMkLst>
      </pc:sldChg>
      <pc:sldChg chg="del">
        <pc:chgData name="JIAO Lingshuo" userId="4929234b-dc7b-4625-8a2f-d432000a20e2" providerId="ADAL" clId="{4CDE8235-C207-4A9F-9844-B0E00520B1D8}" dt="2025-02-14T11:20:26.320" v="41" actId="47"/>
        <pc:sldMkLst>
          <pc:docMk/>
          <pc:sldMk cId="664324959" sldId="261"/>
        </pc:sldMkLst>
      </pc:sldChg>
      <pc:sldChg chg="del">
        <pc:chgData name="JIAO Lingshuo" userId="4929234b-dc7b-4625-8a2f-d432000a20e2" providerId="ADAL" clId="{4CDE8235-C207-4A9F-9844-B0E00520B1D8}" dt="2025-02-14T11:20:26.543" v="42" actId="47"/>
        <pc:sldMkLst>
          <pc:docMk/>
          <pc:sldMk cId="3494119650" sldId="262"/>
        </pc:sldMkLst>
      </pc:sldChg>
      <pc:sldChg chg="del">
        <pc:chgData name="JIAO Lingshuo" userId="4929234b-dc7b-4625-8a2f-d432000a20e2" providerId="ADAL" clId="{4CDE8235-C207-4A9F-9844-B0E00520B1D8}" dt="2025-02-14T11:20:26.748" v="43" actId="47"/>
        <pc:sldMkLst>
          <pc:docMk/>
          <pc:sldMk cId="259161219" sldId="263"/>
        </pc:sldMkLst>
      </pc:sldChg>
      <pc:sldChg chg="del">
        <pc:chgData name="JIAO Lingshuo" userId="4929234b-dc7b-4625-8a2f-d432000a20e2" providerId="ADAL" clId="{4CDE8235-C207-4A9F-9844-B0E00520B1D8}" dt="2025-02-14T11:20:27.016" v="44" actId="47"/>
        <pc:sldMkLst>
          <pc:docMk/>
          <pc:sldMk cId="2492984171" sldId="264"/>
        </pc:sldMkLst>
      </pc:sldChg>
      <pc:sldChg chg="del">
        <pc:chgData name="JIAO Lingshuo" userId="4929234b-dc7b-4625-8a2f-d432000a20e2" providerId="ADAL" clId="{4CDE8235-C207-4A9F-9844-B0E00520B1D8}" dt="2025-02-14T11:20:27.206" v="45" actId="47"/>
        <pc:sldMkLst>
          <pc:docMk/>
          <pc:sldMk cId="369883713" sldId="265"/>
        </pc:sldMkLst>
      </pc:sldChg>
      <pc:sldChg chg="del">
        <pc:chgData name="JIAO Lingshuo" userId="4929234b-dc7b-4625-8a2f-d432000a20e2" providerId="ADAL" clId="{4CDE8235-C207-4A9F-9844-B0E00520B1D8}" dt="2025-02-14T11:20:32.263" v="50" actId="47"/>
        <pc:sldMkLst>
          <pc:docMk/>
          <pc:sldMk cId="3283897750" sldId="267"/>
        </pc:sldMkLst>
      </pc:sldChg>
      <pc:sldChg chg="del">
        <pc:chgData name="JIAO Lingshuo" userId="4929234b-dc7b-4625-8a2f-d432000a20e2" providerId="ADAL" clId="{4CDE8235-C207-4A9F-9844-B0E00520B1D8}" dt="2025-02-14T11:20:32.984" v="51" actId="47"/>
        <pc:sldMkLst>
          <pc:docMk/>
          <pc:sldMk cId="506172487" sldId="268"/>
        </pc:sldMkLst>
      </pc:sldChg>
      <pc:sldChg chg="del">
        <pc:chgData name="JIAO Lingshuo" userId="4929234b-dc7b-4625-8a2f-d432000a20e2" providerId="ADAL" clId="{4CDE8235-C207-4A9F-9844-B0E00520B1D8}" dt="2025-02-14T11:20:33.582" v="52" actId="47"/>
        <pc:sldMkLst>
          <pc:docMk/>
          <pc:sldMk cId="2439230308" sldId="269"/>
        </pc:sldMkLst>
      </pc:sldChg>
      <pc:sldChg chg="del">
        <pc:chgData name="JIAO Lingshuo" userId="4929234b-dc7b-4625-8a2f-d432000a20e2" providerId="ADAL" clId="{4CDE8235-C207-4A9F-9844-B0E00520B1D8}" dt="2025-02-14T11:20:41.387" v="55" actId="47"/>
        <pc:sldMkLst>
          <pc:docMk/>
          <pc:sldMk cId="915621290" sldId="270"/>
        </pc:sldMkLst>
      </pc:sldChg>
      <pc:sldChg chg="del">
        <pc:chgData name="JIAO Lingshuo" userId="4929234b-dc7b-4625-8a2f-d432000a20e2" providerId="ADAL" clId="{4CDE8235-C207-4A9F-9844-B0E00520B1D8}" dt="2025-02-14T11:20:40.370" v="53" actId="47"/>
        <pc:sldMkLst>
          <pc:docMk/>
          <pc:sldMk cId="2146589773" sldId="271"/>
        </pc:sldMkLst>
      </pc:sldChg>
      <pc:sldChg chg="del">
        <pc:chgData name="JIAO Lingshuo" userId="4929234b-dc7b-4625-8a2f-d432000a20e2" providerId="ADAL" clId="{4CDE8235-C207-4A9F-9844-B0E00520B1D8}" dt="2025-02-14T11:20:40.900" v="54" actId="47"/>
        <pc:sldMkLst>
          <pc:docMk/>
          <pc:sldMk cId="3163034903" sldId="272"/>
        </pc:sldMkLst>
      </pc:sldChg>
      <pc:sldChg chg="modSp mod">
        <pc:chgData name="JIAO Lingshuo" userId="4929234b-dc7b-4625-8a2f-d432000a20e2" providerId="ADAL" clId="{4CDE8235-C207-4A9F-9844-B0E00520B1D8}" dt="2025-02-14T11:20:20.089" v="36" actId="20577"/>
        <pc:sldMkLst>
          <pc:docMk/>
          <pc:sldMk cId="3771590328" sldId="273"/>
        </pc:sldMkLst>
        <pc:spChg chg="mod">
          <ac:chgData name="JIAO Lingshuo" userId="4929234b-dc7b-4625-8a2f-d432000a20e2" providerId="ADAL" clId="{4CDE8235-C207-4A9F-9844-B0E00520B1D8}" dt="2025-02-14T11:20:20.089" v="36" actId="20577"/>
          <ac:spMkLst>
            <pc:docMk/>
            <pc:sldMk cId="3771590328" sldId="273"/>
            <ac:spMk id="4" creationId="{83ED24E7-C62C-44A4-94AF-5F46767B9F15}"/>
          </ac:spMkLst>
        </pc:spChg>
      </pc:sldChg>
      <pc:sldChg chg="addSp modSp new mod">
        <pc:chgData name="JIAO Lingshuo" userId="4929234b-dc7b-4625-8a2f-d432000a20e2" providerId="ADAL" clId="{4CDE8235-C207-4A9F-9844-B0E00520B1D8}" dt="2025-02-16T08:42:02.886" v="364"/>
        <pc:sldMkLst>
          <pc:docMk/>
          <pc:sldMk cId="310164428" sldId="274"/>
        </pc:sldMkLst>
        <pc:spChg chg="add mod">
          <ac:chgData name="JIAO Lingshuo" userId="4929234b-dc7b-4625-8a2f-d432000a20e2" providerId="ADAL" clId="{4CDE8235-C207-4A9F-9844-B0E00520B1D8}" dt="2025-02-14T11:27:07.500" v="69" actId="1076"/>
          <ac:spMkLst>
            <pc:docMk/>
            <pc:sldMk cId="310164428" sldId="274"/>
            <ac:spMk id="5" creationId="{7F3C3DC6-C0C2-4A00-08F6-DE9564A0A4C3}"/>
          </ac:spMkLst>
        </pc:spChg>
        <pc:spChg chg="add mod">
          <ac:chgData name="JIAO Lingshuo" userId="4929234b-dc7b-4625-8a2f-d432000a20e2" providerId="ADAL" clId="{4CDE8235-C207-4A9F-9844-B0E00520B1D8}" dt="2025-02-14T11:27:28.777" v="71" actId="1076"/>
          <ac:spMkLst>
            <pc:docMk/>
            <pc:sldMk cId="310164428" sldId="274"/>
            <ac:spMk id="7" creationId="{88AD50FF-E1A3-FF54-715F-24E521BF322A}"/>
          </ac:spMkLst>
        </pc:spChg>
        <pc:spChg chg="add mod">
          <ac:chgData name="JIAO Lingshuo" userId="4929234b-dc7b-4625-8a2f-d432000a20e2" providerId="ADAL" clId="{4CDE8235-C207-4A9F-9844-B0E00520B1D8}" dt="2025-02-14T11:27:56.804" v="73" actId="1076"/>
          <ac:spMkLst>
            <pc:docMk/>
            <pc:sldMk cId="310164428" sldId="274"/>
            <ac:spMk id="9" creationId="{F1D7C303-A244-FAC7-1DF3-6967D7FB1C6D}"/>
          </ac:spMkLst>
        </pc:spChg>
        <pc:spChg chg="add mod">
          <ac:chgData name="JIAO Lingshuo" userId="4929234b-dc7b-4625-8a2f-d432000a20e2" providerId="ADAL" clId="{4CDE8235-C207-4A9F-9844-B0E00520B1D8}" dt="2025-02-14T11:28:35.205" v="75" actId="1076"/>
          <ac:spMkLst>
            <pc:docMk/>
            <pc:sldMk cId="310164428" sldId="274"/>
            <ac:spMk id="11" creationId="{0FE2D751-1196-B189-9551-F05EB59ED3AC}"/>
          </ac:spMkLst>
        </pc:spChg>
        <pc:spChg chg="add mod">
          <ac:chgData name="JIAO Lingshuo" userId="4929234b-dc7b-4625-8a2f-d432000a20e2" providerId="ADAL" clId="{4CDE8235-C207-4A9F-9844-B0E00520B1D8}" dt="2025-02-14T11:29:22.055" v="85" actId="1076"/>
          <ac:spMkLst>
            <pc:docMk/>
            <pc:sldMk cId="310164428" sldId="274"/>
            <ac:spMk id="13" creationId="{F6D716F3-E28C-7FB1-726A-C85F5E02DE9A}"/>
          </ac:spMkLst>
        </pc:spChg>
        <pc:picChg chg="add mod">
          <ac:chgData name="JIAO Lingshuo" userId="4929234b-dc7b-4625-8a2f-d432000a20e2" providerId="ADAL" clId="{4CDE8235-C207-4A9F-9844-B0E00520B1D8}" dt="2025-02-14T11:20:53.221" v="58" actId="1076"/>
          <ac:picMkLst>
            <pc:docMk/>
            <pc:sldMk cId="310164428" sldId="274"/>
            <ac:picMk id="3" creationId="{03111957-6211-7880-BBA9-9F3B06B51CF4}"/>
          </ac:picMkLst>
        </pc:picChg>
        <pc:picChg chg="add mod">
          <ac:chgData name="JIAO Lingshuo" userId="4929234b-dc7b-4625-8a2f-d432000a20e2" providerId="ADAL" clId="{4CDE8235-C207-4A9F-9844-B0E00520B1D8}" dt="2025-02-16T08:42:02.886" v="364"/>
          <ac:picMkLst>
            <pc:docMk/>
            <pc:sldMk cId="310164428" sldId="274"/>
            <ac:picMk id="14" creationId="{3119E368-465B-E36F-4CD7-5461171CD2B8}"/>
          </ac:picMkLst>
        </pc:picChg>
        <pc:picChg chg="add mod">
          <ac:chgData name="JIAO Lingshuo" userId="4929234b-dc7b-4625-8a2f-d432000a20e2" providerId="ADAL" clId="{4CDE8235-C207-4A9F-9844-B0E00520B1D8}" dt="2025-02-14T11:24:13.793" v="63" actId="1076"/>
          <ac:picMkLst>
            <pc:docMk/>
            <pc:sldMk cId="310164428" sldId="274"/>
            <ac:picMk id="1026" creationId="{7A2B5B58-F354-861E-958E-CA71F5206C23}"/>
          </ac:picMkLst>
        </pc:picChg>
        <pc:picChg chg="add mod">
          <ac:chgData name="JIAO Lingshuo" userId="4929234b-dc7b-4625-8a2f-d432000a20e2" providerId="ADAL" clId="{4CDE8235-C207-4A9F-9844-B0E00520B1D8}" dt="2025-02-14T11:25:09.895" v="67" actId="1076"/>
          <ac:picMkLst>
            <pc:docMk/>
            <pc:sldMk cId="310164428" sldId="274"/>
            <ac:picMk id="1028" creationId="{BE95672A-2E07-7DAF-56E5-32752D565E57}"/>
          </ac:picMkLst>
        </pc:picChg>
      </pc:sldChg>
      <pc:sldChg chg="del">
        <pc:chgData name="JIAO Lingshuo" userId="4929234b-dc7b-4625-8a2f-d432000a20e2" providerId="ADAL" clId="{4CDE8235-C207-4A9F-9844-B0E00520B1D8}" dt="2025-02-14T11:20:28.167" v="47" actId="47"/>
        <pc:sldMkLst>
          <pc:docMk/>
          <pc:sldMk cId="871046683" sldId="274"/>
        </pc:sldMkLst>
      </pc:sldChg>
      <pc:sldChg chg="addSp delSp modSp new mod modAnim">
        <pc:chgData name="JIAO Lingshuo" userId="4929234b-dc7b-4625-8a2f-d432000a20e2" providerId="ADAL" clId="{4CDE8235-C207-4A9F-9844-B0E00520B1D8}" dt="2025-02-16T08:42:04.754" v="365"/>
        <pc:sldMkLst>
          <pc:docMk/>
          <pc:sldMk cId="3530684694" sldId="275"/>
        </pc:sldMkLst>
        <pc:spChg chg="add del">
          <ac:chgData name="JIAO Lingshuo" userId="4929234b-dc7b-4625-8a2f-d432000a20e2" providerId="ADAL" clId="{4CDE8235-C207-4A9F-9844-B0E00520B1D8}" dt="2025-02-14T13:30:38.987" v="91" actId="478"/>
          <ac:spMkLst>
            <pc:docMk/>
            <pc:sldMk cId="3530684694" sldId="275"/>
            <ac:spMk id="5" creationId="{4D3E2B4F-DE21-D0FD-333D-86C7671CF153}"/>
          </ac:spMkLst>
        </pc:spChg>
        <pc:spChg chg="add mod">
          <ac:chgData name="JIAO Lingshuo" userId="4929234b-dc7b-4625-8a2f-d432000a20e2" providerId="ADAL" clId="{4CDE8235-C207-4A9F-9844-B0E00520B1D8}" dt="2025-02-14T13:35:52.936" v="96" actId="1076"/>
          <ac:spMkLst>
            <pc:docMk/>
            <pc:sldMk cId="3530684694" sldId="275"/>
            <ac:spMk id="8" creationId="{2495949C-CDA3-8865-FE28-D292D67D221D}"/>
          </ac:spMkLst>
        </pc:spChg>
        <pc:spChg chg="add mod">
          <ac:chgData name="JIAO Lingshuo" userId="4929234b-dc7b-4625-8a2f-d432000a20e2" providerId="ADAL" clId="{4CDE8235-C207-4A9F-9844-B0E00520B1D8}" dt="2025-02-14T13:36:21.212" v="98" actId="1076"/>
          <ac:spMkLst>
            <pc:docMk/>
            <pc:sldMk cId="3530684694" sldId="275"/>
            <ac:spMk id="10" creationId="{139BB29B-D799-C62D-19AF-89C8487426EC}"/>
          </ac:spMkLst>
        </pc:spChg>
        <pc:spChg chg="add mod">
          <ac:chgData name="JIAO Lingshuo" userId="4929234b-dc7b-4625-8a2f-d432000a20e2" providerId="ADAL" clId="{4CDE8235-C207-4A9F-9844-B0E00520B1D8}" dt="2025-02-14T13:37:13.657" v="100" actId="1076"/>
          <ac:spMkLst>
            <pc:docMk/>
            <pc:sldMk cId="3530684694" sldId="275"/>
            <ac:spMk id="12" creationId="{47589C50-7049-558C-84C0-FD518F8F6D09}"/>
          </ac:spMkLst>
        </pc:spChg>
        <pc:spChg chg="add mod">
          <ac:chgData name="JIAO Lingshuo" userId="4929234b-dc7b-4625-8a2f-d432000a20e2" providerId="ADAL" clId="{4CDE8235-C207-4A9F-9844-B0E00520B1D8}" dt="2025-02-14T13:38:10.854" v="102" actId="1076"/>
          <ac:spMkLst>
            <pc:docMk/>
            <pc:sldMk cId="3530684694" sldId="275"/>
            <ac:spMk id="14" creationId="{96E13F15-05E6-21B1-A6AB-BD1EACF47E0E}"/>
          </ac:spMkLst>
        </pc:spChg>
        <pc:spChg chg="add mod">
          <ac:chgData name="JIAO Lingshuo" userId="4929234b-dc7b-4625-8a2f-d432000a20e2" providerId="ADAL" clId="{4CDE8235-C207-4A9F-9844-B0E00520B1D8}" dt="2025-02-14T13:43:15.651" v="117" actId="1076"/>
          <ac:spMkLst>
            <pc:docMk/>
            <pc:sldMk cId="3530684694" sldId="275"/>
            <ac:spMk id="16" creationId="{75062A82-925D-C984-F6B7-839092080B34}"/>
          </ac:spMkLst>
        </pc:spChg>
        <pc:picChg chg="add mod">
          <ac:chgData name="JIAO Lingshuo" userId="4929234b-dc7b-4625-8a2f-d432000a20e2" providerId="ADAL" clId="{4CDE8235-C207-4A9F-9844-B0E00520B1D8}" dt="2025-02-14T11:31:10.906" v="89" actId="1076"/>
          <ac:picMkLst>
            <pc:docMk/>
            <pc:sldMk cId="3530684694" sldId="275"/>
            <ac:picMk id="3" creationId="{B0002CF4-3CE4-92DF-B000-1C13BE6F9B3E}"/>
          </ac:picMkLst>
        </pc:picChg>
        <pc:picChg chg="add mod">
          <ac:chgData name="JIAO Lingshuo" userId="4929234b-dc7b-4625-8a2f-d432000a20e2" providerId="ADAL" clId="{4CDE8235-C207-4A9F-9844-B0E00520B1D8}" dt="2025-02-14T13:31:14.792" v="94" actId="1076"/>
          <ac:picMkLst>
            <pc:docMk/>
            <pc:sldMk cId="3530684694" sldId="275"/>
            <ac:picMk id="6" creationId="{66B463CA-CFE0-EBB3-19B7-5BF70F6EE4B8}"/>
          </ac:picMkLst>
        </pc:picChg>
        <pc:picChg chg="add mod">
          <ac:chgData name="JIAO Lingshuo" userId="4929234b-dc7b-4625-8a2f-d432000a20e2" providerId="ADAL" clId="{4CDE8235-C207-4A9F-9844-B0E00520B1D8}" dt="2025-02-16T08:42:04.754" v="365"/>
          <ac:picMkLst>
            <pc:docMk/>
            <pc:sldMk cId="3530684694" sldId="275"/>
            <ac:picMk id="17" creationId="{0B46B455-2675-4839-D03D-84D60626B8E3}"/>
          </ac:picMkLst>
        </pc:picChg>
      </pc:sldChg>
      <pc:sldChg chg="del">
        <pc:chgData name="JIAO Lingshuo" userId="4929234b-dc7b-4625-8a2f-d432000a20e2" providerId="ADAL" clId="{4CDE8235-C207-4A9F-9844-B0E00520B1D8}" dt="2025-02-14T11:20:27.473" v="46" actId="47"/>
        <pc:sldMkLst>
          <pc:docMk/>
          <pc:sldMk cId="3852085483" sldId="275"/>
        </pc:sldMkLst>
      </pc:sldChg>
      <pc:sldChg chg="addSp modSp new mod modAnim">
        <pc:chgData name="JIAO Lingshuo" userId="4929234b-dc7b-4625-8a2f-d432000a20e2" providerId="ADAL" clId="{4CDE8235-C207-4A9F-9844-B0E00520B1D8}" dt="2025-02-16T08:42:06.625" v="366"/>
        <pc:sldMkLst>
          <pc:docMk/>
          <pc:sldMk cId="3970302559" sldId="276"/>
        </pc:sldMkLst>
        <pc:spChg chg="add mod">
          <ac:chgData name="JIAO Lingshuo" userId="4929234b-dc7b-4625-8a2f-d432000a20e2" providerId="ADAL" clId="{4CDE8235-C207-4A9F-9844-B0E00520B1D8}" dt="2025-02-14T13:51:50.057" v="126" actId="1076"/>
          <ac:spMkLst>
            <pc:docMk/>
            <pc:sldMk cId="3970302559" sldId="276"/>
            <ac:spMk id="6" creationId="{95696F77-3A72-9F04-C1FA-3253E25CDA2F}"/>
          </ac:spMkLst>
        </pc:spChg>
        <pc:spChg chg="add mod">
          <ac:chgData name="JIAO Lingshuo" userId="4929234b-dc7b-4625-8a2f-d432000a20e2" providerId="ADAL" clId="{4CDE8235-C207-4A9F-9844-B0E00520B1D8}" dt="2025-02-14T14:11:09.781" v="128" actId="1076"/>
          <ac:spMkLst>
            <pc:docMk/>
            <pc:sldMk cId="3970302559" sldId="276"/>
            <ac:spMk id="8" creationId="{A6FD35B0-D166-2914-670A-5FBCECDF9EF0}"/>
          </ac:spMkLst>
        </pc:spChg>
        <pc:spChg chg="add mod">
          <ac:chgData name="JIAO Lingshuo" userId="4929234b-dc7b-4625-8a2f-d432000a20e2" providerId="ADAL" clId="{4CDE8235-C207-4A9F-9844-B0E00520B1D8}" dt="2025-02-14T14:28:41.624" v="131" actId="1076"/>
          <ac:spMkLst>
            <pc:docMk/>
            <pc:sldMk cId="3970302559" sldId="276"/>
            <ac:spMk id="10" creationId="{6E7740E9-2D94-A071-07E3-61EA871CE744}"/>
          </ac:spMkLst>
        </pc:spChg>
        <pc:spChg chg="add mod">
          <ac:chgData name="JIAO Lingshuo" userId="4929234b-dc7b-4625-8a2f-d432000a20e2" providerId="ADAL" clId="{4CDE8235-C207-4A9F-9844-B0E00520B1D8}" dt="2025-02-14T14:28:46.460" v="133" actId="1076"/>
          <ac:spMkLst>
            <pc:docMk/>
            <pc:sldMk cId="3970302559" sldId="276"/>
            <ac:spMk id="12" creationId="{F8259D35-C179-2653-2074-83B7E93ECF59}"/>
          </ac:spMkLst>
        </pc:spChg>
        <pc:spChg chg="add mod">
          <ac:chgData name="JIAO Lingshuo" userId="4929234b-dc7b-4625-8a2f-d432000a20e2" providerId="ADAL" clId="{4CDE8235-C207-4A9F-9844-B0E00520B1D8}" dt="2025-02-14T14:29:22.141" v="144" actId="1076"/>
          <ac:spMkLst>
            <pc:docMk/>
            <pc:sldMk cId="3970302559" sldId="276"/>
            <ac:spMk id="14" creationId="{F46441CA-7626-B625-8E23-4EC96130797B}"/>
          </ac:spMkLst>
        </pc:spChg>
        <pc:picChg chg="add mod">
          <ac:chgData name="JIAO Lingshuo" userId="4929234b-dc7b-4625-8a2f-d432000a20e2" providerId="ADAL" clId="{4CDE8235-C207-4A9F-9844-B0E00520B1D8}" dt="2025-02-14T13:45:24.320" v="121" actId="1076"/>
          <ac:picMkLst>
            <pc:docMk/>
            <pc:sldMk cId="3970302559" sldId="276"/>
            <ac:picMk id="3" creationId="{A46E2349-6415-8CFD-C36B-0956CEE55790}"/>
          </ac:picMkLst>
        </pc:picChg>
        <pc:picChg chg="add mod">
          <ac:chgData name="JIAO Lingshuo" userId="4929234b-dc7b-4625-8a2f-d432000a20e2" providerId="ADAL" clId="{4CDE8235-C207-4A9F-9844-B0E00520B1D8}" dt="2025-02-14T13:46:42.122" v="124" actId="1076"/>
          <ac:picMkLst>
            <pc:docMk/>
            <pc:sldMk cId="3970302559" sldId="276"/>
            <ac:picMk id="4" creationId="{B32CEA54-6C0D-CE4B-B91D-4972068340F2}"/>
          </ac:picMkLst>
        </pc:picChg>
        <pc:picChg chg="add mod">
          <ac:chgData name="JIAO Lingshuo" userId="4929234b-dc7b-4625-8a2f-d432000a20e2" providerId="ADAL" clId="{4CDE8235-C207-4A9F-9844-B0E00520B1D8}" dt="2025-02-16T08:42:06.625" v="366"/>
          <ac:picMkLst>
            <pc:docMk/>
            <pc:sldMk cId="3970302559" sldId="276"/>
            <ac:picMk id="15" creationId="{6A8E1108-F6D3-32A9-B62F-7447FAF4BD63}"/>
          </ac:picMkLst>
        </pc:picChg>
      </pc:sldChg>
      <pc:sldChg chg="addSp delSp modSp new mod">
        <pc:chgData name="JIAO Lingshuo" userId="4929234b-dc7b-4625-8a2f-d432000a20e2" providerId="ADAL" clId="{4CDE8235-C207-4A9F-9844-B0E00520B1D8}" dt="2025-02-16T08:42:09.460" v="367"/>
        <pc:sldMkLst>
          <pc:docMk/>
          <pc:sldMk cId="1051183174" sldId="277"/>
        </pc:sldMkLst>
        <pc:spChg chg="add mod">
          <ac:chgData name="JIAO Lingshuo" userId="4929234b-dc7b-4625-8a2f-d432000a20e2" providerId="ADAL" clId="{4CDE8235-C207-4A9F-9844-B0E00520B1D8}" dt="2025-02-14T14:50:28.730" v="250" actId="207"/>
          <ac:spMkLst>
            <pc:docMk/>
            <pc:sldMk cId="1051183174" sldId="277"/>
            <ac:spMk id="2" creationId="{D9A71272-A2CA-F7E9-A1F6-174BEC69207D}"/>
          </ac:spMkLst>
        </pc:spChg>
        <pc:spChg chg="add mod">
          <ac:chgData name="JIAO Lingshuo" userId="4929234b-dc7b-4625-8a2f-d432000a20e2" providerId="ADAL" clId="{4CDE8235-C207-4A9F-9844-B0E00520B1D8}" dt="2025-02-14T14:47:20.941" v="170" actId="1076"/>
          <ac:spMkLst>
            <pc:docMk/>
            <pc:sldMk cId="1051183174" sldId="277"/>
            <ac:spMk id="3" creationId="{572C6383-5C4D-C5FE-9A54-27BD0EA3A38D}"/>
          </ac:spMkLst>
        </pc:spChg>
        <pc:spChg chg="add mod">
          <ac:chgData name="JIAO Lingshuo" userId="4929234b-dc7b-4625-8a2f-d432000a20e2" providerId="ADAL" clId="{4CDE8235-C207-4A9F-9844-B0E00520B1D8}" dt="2025-02-14T14:50:37.536" v="251" actId="207"/>
          <ac:spMkLst>
            <pc:docMk/>
            <pc:sldMk cId="1051183174" sldId="277"/>
            <ac:spMk id="4" creationId="{CA18C1A6-7DE5-B23B-9A0C-3071F80A4E78}"/>
          </ac:spMkLst>
        </pc:spChg>
        <pc:spChg chg="add mod">
          <ac:chgData name="JIAO Lingshuo" userId="4929234b-dc7b-4625-8a2f-d432000a20e2" providerId="ADAL" clId="{4CDE8235-C207-4A9F-9844-B0E00520B1D8}" dt="2025-02-14T14:47:27.729" v="174" actId="1076"/>
          <ac:spMkLst>
            <pc:docMk/>
            <pc:sldMk cId="1051183174" sldId="277"/>
            <ac:spMk id="5" creationId="{460DFA9C-9CDF-AD81-D743-3EF90B147D42}"/>
          </ac:spMkLst>
        </pc:spChg>
        <pc:spChg chg="add mod">
          <ac:chgData name="JIAO Lingshuo" userId="4929234b-dc7b-4625-8a2f-d432000a20e2" providerId="ADAL" clId="{4CDE8235-C207-4A9F-9844-B0E00520B1D8}" dt="2025-02-14T14:47:31.560" v="176" actId="1076"/>
          <ac:spMkLst>
            <pc:docMk/>
            <pc:sldMk cId="1051183174" sldId="277"/>
            <ac:spMk id="6" creationId="{58F18292-92BC-F438-0780-1E6F4C17C59C}"/>
          </ac:spMkLst>
        </pc:spChg>
        <pc:spChg chg="add mod">
          <ac:chgData name="JIAO Lingshuo" userId="4929234b-dc7b-4625-8a2f-d432000a20e2" providerId="ADAL" clId="{4CDE8235-C207-4A9F-9844-B0E00520B1D8}" dt="2025-02-14T14:47:34.892" v="178" actId="1076"/>
          <ac:spMkLst>
            <pc:docMk/>
            <pc:sldMk cId="1051183174" sldId="277"/>
            <ac:spMk id="7" creationId="{D2247503-A26D-0671-090B-463E659C7703}"/>
          </ac:spMkLst>
        </pc:spChg>
        <pc:spChg chg="add mod">
          <ac:chgData name="JIAO Lingshuo" userId="4929234b-dc7b-4625-8a2f-d432000a20e2" providerId="ADAL" clId="{4CDE8235-C207-4A9F-9844-B0E00520B1D8}" dt="2025-02-14T14:49:37.834" v="236" actId="1076"/>
          <ac:spMkLst>
            <pc:docMk/>
            <pc:sldMk cId="1051183174" sldId="277"/>
            <ac:spMk id="8" creationId="{C422091F-CF49-3DC7-892D-414194F8DE78}"/>
          </ac:spMkLst>
        </pc:spChg>
        <pc:spChg chg="add mod">
          <ac:chgData name="JIAO Lingshuo" userId="4929234b-dc7b-4625-8a2f-d432000a20e2" providerId="ADAL" clId="{4CDE8235-C207-4A9F-9844-B0E00520B1D8}" dt="2025-02-14T14:47:43.193" v="182" actId="1076"/>
          <ac:spMkLst>
            <pc:docMk/>
            <pc:sldMk cId="1051183174" sldId="277"/>
            <ac:spMk id="9" creationId="{430EEA77-0D37-E7D9-59D2-80428AA14420}"/>
          </ac:spMkLst>
        </pc:spChg>
        <pc:spChg chg="add mod">
          <ac:chgData name="JIAO Lingshuo" userId="4929234b-dc7b-4625-8a2f-d432000a20e2" providerId="ADAL" clId="{4CDE8235-C207-4A9F-9844-B0E00520B1D8}" dt="2025-02-14T14:50:09.075" v="247" actId="1076"/>
          <ac:spMkLst>
            <pc:docMk/>
            <pc:sldMk cId="1051183174" sldId="277"/>
            <ac:spMk id="10" creationId="{628CD1E0-D70C-4B06-D01A-8079DDDEE52E}"/>
          </ac:spMkLst>
        </pc:spChg>
        <pc:spChg chg="add mod">
          <ac:chgData name="JIAO Lingshuo" userId="4929234b-dc7b-4625-8a2f-d432000a20e2" providerId="ADAL" clId="{4CDE8235-C207-4A9F-9844-B0E00520B1D8}" dt="2025-02-14T14:47:52.979" v="186" actId="1076"/>
          <ac:spMkLst>
            <pc:docMk/>
            <pc:sldMk cId="1051183174" sldId="277"/>
            <ac:spMk id="11" creationId="{08A35381-89F0-2664-DAD7-FBFECC62E146}"/>
          </ac:spMkLst>
        </pc:spChg>
        <pc:spChg chg="add mod">
          <ac:chgData name="JIAO Lingshuo" userId="4929234b-dc7b-4625-8a2f-d432000a20e2" providerId="ADAL" clId="{4CDE8235-C207-4A9F-9844-B0E00520B1D8}" dt="2025-02-14T14:48:03.741" v="193" actId="20577"/>
          <ac:spMkLst>
            <pc:docMk/>
            <pc:sldMk cId="1051183174" sldId="277"/>
            <ac:spMk id="12" creationId="{8F0F21B4-F2B1-0021-B8E9-F68C84B29074}"/>
          </ac:spMkLst>
        </pc:spChg>
        <pc:spChg chg="add mod">
          <ac:chgData name="JIAO Lingshuo" userId="4929234b-dc7b-4625-8a2f-d432000a20e2" providerId="ADAL" clId="{4CDE8235-C207-4A9F-9844-B0E00520B1D8}" dt="2025-02-14T14:48:12.117" v="195" actId="1076"/>
          <ac:spMkLst>
            <pc:docMk/>
            <pc:sldMk cId="1051183174" sldId="277"/>
            <ac:spMk id="13" creationId="{34105EBA-C674-0BCC-C810-0DDFFE975C27}"/>
          </ac:spMkLst>
        </pc:spChg>
        <pc:spChg chg="add mod">
          <ac:chgData name="JIAO Lingshuo" userId="4929234b-dc7b-4625-8a2f-d432000a20e2" providerId="ADAL" clId="{4CDE8235-C207-4A9F-9844-B0E00520B1D8}" dt="2025-02-14T14:50:49.286" v="252" actId="207"/>
          <ac:spMkLst>
            <pc:docMk/>
            <pc:sldMk cId="1051183174" sldId="277"/>
            <ac:spMk id="14" creationId="{C83AAEAF-8F9E-3386-00B9-0A9DA1FABDB5}"/>
          </ac:spMkLst>
        </pc:spChg>
        <pc:spChg chg="add mod">
          <ac:chgData name="JIAO Lingshuo" userId="4929234b-dc7b-4625-8a2f-d432000a20e2" providerId="ADAL" clId="{4CDE8235-C207-4A9F-9844-B0E00520B1D8}" dt="2025-02-14T14:50:13.355" v="249" actId="1076"/>
          <ac:spMkLst>
            <pc:docMk/>
            <pc:sldMk cId="1051183174" sldId="277"/>
            <ac:spMk id="15" creationId="{6B50D7BB-AA08-6F74-2F1F-054486A57EAE}"/>
          </ac:spMkLst>
        </pc:spChg>
        <pc:spChg chg="add mod">
          <ac:chgData name="JIAO Lingshuo" userId="4929234b-dc7b-4625-8a2f-d432000a20e2" providerId="ADAL" clId="{4CDE8235-C207-4A9F-9844-B0E00520B1D8}" dt="2025-02-14T14:48:25.842" v="201" actId="1076"/>
          <ac:spMkLst>
            <pc:docMk/>
            <pc:sldMk cId="1051183174" sldId="277"/>
            <ac:spMk id="16" creationId="{38A23C66-EF91-EDD7-8619-D62A509A2479}"/>
          </ac:spMkLst>
        </pc:spChg>
        <pc:spChg chg="add mod">
          <ac:chgData name="JIAO Lingshuo" userId="4929234b-dc7b-4625-8a2f-d432000a20e2" providerId="ADAL" clId="{4CDE8235-C207-4A9F-9844-B0E00520B1D8}" dt="2025-02-14T14:48:30.480" v="203" actId="1076"/>
          <ac:spMkLst>
            <pc:docMk/>
            <pc:sldMk cId="1051183174" sldId="277"/>
            <ac:spMk id="17" creationId="{2D96DAE1-4269-2881-8020-50159C00FA1E}"/>
          </ac:spMkLst>
        </pc:spChg>
        <pc:spChg chg="add mod">
          <ac:chgData name="JIAO Lingshuo" userId="4929234b-dc7b-4625-8a2f-d432000a20e2" providerId="ADAL" clId="{4CDE8235-C207-4A9F-9844-B0E00520B1D8}" dt="2025-02-14T14:48:34.509" v="205" actId="1076"/>
          <ac:spMkLst>
            <pc:docMk/>
            <pc:sldMk cId="1051183174" sldId="277"/>
            <ac:spMk id="18" creationId="{1DA1AD81-406D-3F5F-05D0-78CCA7DD6EAC}"/>
          </ac:spMkLst>
        </pc:spChg>
        <pc:spChg chg="add mod">
          <ac:chgData name="JIAO Lingshuo" userId="4929234b-dc7b-4625-8a2f-d432000a20e2" providerId="ADAL" clId="{4CDE8235-C207-4A9F-9844-B0E00520B1D8}" dt="2025-02-14T14:48:39.927" v="207" actId="1076"/>
          <ac:spMkLst>
            <pc:docMk/>
            <pc:sldMk cId="1051183174" sldId="277"/>
            <ac:spMk id="19" creationId="{117925CC-F056-AF52-F019-329F7891E45F}"/>
          </ac:spMkLst>
        </pc:spChg>
        <pc:spChg chg="add mod">
          <ac:chgData name="JIAO Lingshuo" userId="4929234b-dc7b-4625-8a2f-d432000a20e2" providerId="ADAL" clId="{4CDE8235-C207-4A9F-9844-B0E00520B1D8}" dt="2025-02-14T14:48:44.384" v="209" actId="1076"/>
          <ac:spMkLst>
            <pc:docMk/>
            <pc:sldMk cId="1051183174" sldId="277"/>
            <ac:spMk id="20" creationId="{85F5BA70-1918-E598-1F05-37EBD75EE361}"/>
          </ac:spMkLst>
        </pc:spChg>
        <pc:spChg chg="add del mod">
          <ac:chgData name="JIAO Lingshuo" userId="4929234b-dc7b-4625-8a2f-d432000a20e2" providerId="ADAL" clId="{4CDE8235-C207-4A9F-9844-B0E00520B1D8}" dt="2025-02-14T14:48:50.512" v="212" actId="478"/>
          <ac:spMkLst>
            <pc:docMk/>
            <pc:sldMk cId="1051183174" sldId="277"/>
            <ac:spMk id="21" creationId="{6082C82B-C1FE-8D67-B904-E1D0B8E32985}"/>
          </ac:spMkLst>
        </pc:spChg>
        <pc:spChg chg="add mod">
          <ac:chgData name="JIAO Lingshuo" userId="4929234b-dc7b-4625-8a2f-d432000a20e2" providerId="ADAL" clId="{4CDE8235-C207-4A9F-9844-B0E00520B1D8}" dt="2025-02-14T14:50:05.415" v="246" actId="1076"/>
          <ac:spMkLst>
            <pc:docMk/>
            <pc:sldMk cId="1051183174" sldId="277"/>
            <ac:spMk id="22" creationId="{953810D2-88FD-6FC4-3AE4-8483DB311F66}"/>
          </ac:spMkLst>
        </pc:spChg>
        <pc:spChg chg="add mod">
          <ac:chgData name="JIAO Lingshuo" userId="4929234b-dc7b-4625-8a2f-d432000a20e2" providerId="ADAL" clId="{4CDE8235-C207-4A9F-9844-B0E00520B1D8}" dt="2025-02-14T14:49:40.086" v="237" actId="1076"/>
          <ac:spMkLst>
            <pc:docMk/>
            <pc:sldMk cId="1051183174" sldId="277"/>
            <ac:spMk id="23" creationId="{6DDB020D-C9C7-7A4D-EE6D-F792A7928469}"/>
          </ac:spMkLst>
        </pc:spChg>
        <pc:spChg chg="add mod">
          <ac:chgData name="JIAO Lingshuo" userId="4929234b-dc7b-4625-8a2f-d432000a20e2" providerId="ADAL" clId="{4CDE8235-C207-4A9F-9844-B0E00520B1D8}" dt="2025-02-14T14:49:12.945" v="225" actId="1076"/>
          <ac:spMkLst>
            <pc:docMk/>
            <pc:sldMk cId="1051183174" sldId="277"/>
            <ac:spMk id="24" creationId="{86C8360F-FF90-CA86-72DC-807C55F1A383}"/>
          </ac:spMkLst>
        </pc:spChg>
        <pc:spChg chg="add mod">
          <ac:chgData name="JIAO Lingshuo" userId="4929234b-dc7b-4625-8a2f-d432000a20e2" providerId="ADAL" clId="{4CDE8235-C207-4A9F-9844-B0E00520B1D8}" dt="2025-02-14T14:50:10.854" v="248" actId="1076"/>
          <ac:spMkLst>
            <pc:docMk/>
            <pc:sldMk cId="1051183174" sldId="277"/>
            <ac:spMk id="25" creationId="{EF4C3DE5-10BE-5AE1-A78E-ED0A05D5288D}"/>
          </ac:spMkLst>
        </pc:spChg>
        <pc:spChg chg="add mod">
          <ac:chgData name="JIAO Lingshuo" userId="4929234b-dc7b-4625-8a2f-d432000a20e2" providerId="ADAL" clId="{4CDE8235-C207-4A9F-9844-B0E00520B1D8}" dt="2025-02-14T14:49:19.575" v="229" actId="1076"/>
          <ac:spMkLst>
            <pc:docMk/>
            <pc:sldMk cId="1051183174" sldId="277"/>
            <ac:spMk id="26" creationId="{F72A9698-6994-B2CC-EC3C-85D5528B6834}"/>
          </ac:spMkLst>
        </pc:spChg>
        <pc:spChg chg="add mod">
          <ac:chgData name="JIAO Lingshuo" userId="4929234b-dc7b-4625-8a2f-d432000a20e2" providerId="ADAL" clId="{4CDE8235-C207-4A9F-9844-B0E00520B1D8}" dt="2025-02-14T14:49:23.935" v="231" actId="1076"/>
          <ac:spMkLst>
            <pc:docMk/>
            <pc:sldMk cId="1051183174" sldId="277"/>
            <ac:spMk id="27" creationId="{245CF3A4-796E-CAFF-9645-3D81C3B7D112}"/>
          </ac:spMkLst>
        </pc:spChg>
        <pc:spChg chg="add mod">
          <ac:chgData name="JIAO Lingshuo" userId="4929234b-dc7b-4625-8a2f-d432000a20e2" providerId="ADAL" clId="{4CDE8235-C207-4A9F-9844-B0E00520B1D8}" dt="2025-02-14T14:49:45.430" v="239" actId="1076"/>
          <ac:spMkLst>
            <pc:docMk/>
            <pc:sldMk cId="1051183174" sldId="277"/>
            <ac:spMk id="28" creationId="{3B5EAF85-4F97-F99D-B1A8-4059D8B9A896}"/>
          </ac:spMkLst>
        </pc:spChg>
        <pc:spChg chg="add mod">
          <ac:chgData name="JIAO Lingshuo" userId="4929234b-dc7b-4625-8a2f-d432000a20e2" providerId="ADAL" clId="{4CDE8235-C207-4A9F-9844-B0E00520B1D8}" dt="2025-02-14T14:49:50.871" v="241" actId="1076"/>
          <ac:spMkLst>
            <pc:docMk/>
            <pc:sldMk cId="1051183174" sldId="277"/>
            <ac:spMk id="29" creationId="{83A2368F-D9DC-83F9-B5EC-AD4843AB292B}"/>
          </ac:spMkLst>
        </pc:spChg>
        <pc:spChg chg="add mod">
          <ac:chgData name="JIAO Lingshuo" userId="4929234b-dc7b-4625-8a2f-d432000a20e2" providerId="ADAL" clId="{4CDE8235-C207-4A9F-9844-B0E00520B1D8}" dt="2025-02-14T14:49:56.328" v="243" actId="1076"/>
          <ac:spMkLst>
            <pc:docMk/>
            <pc:sldMk cId="1051183174" sldId="277"/>
            <ac:spMk id="30" creationId="{00452CCD-D4BE-EBE2-793B-8F31B3F055BC}"/>
          </ac:spMkLst>
        </pc:spChg>
        <pc:spChg chg="add mod">
          <ac:chgData name="JIAO Lingshuo" userId="4929234b-dc7b-4625-8a2f-d432000a20e2" providerId="ADAL" clId="{4CDE8235-C207-4A9F-9844-B0E00520B1D8}" dt="2025-02-14T14:50:00.494" v="245" actId="1076"/>
          <ac:spMkLst>
            <pc:docMk/>
            <pc:sldMk cId="1051183174" sldId="277"/>
            <ac:spMk id="31" creationId="{AB66A087-3812-8F46-4F71-144EC9B42C89}"/>
          </ac:spMkLst>
        </pc:spChg>
        <pc:picChg chg="add mod">
          <ac:chgData name="JIAO Lingshuo" userId="4929234b-dc7b-4625-8a2f-d432000a20e2" providerId="ADAL" clId="{4CDE8235-C207-4A9F-9844-B0E00520B1D8}" dt="2025-02-16T08:42:09.460" v="367"/>
          <ac:picMkLst>
            <pc:docMk/>
            <pc:sldMk cId="1051183174" sldId="277"/>
            <ac:picMk id="32" creationId="{06E5F7DE-32C9-8ADA-A961-0F401CEEB8B1}"/>
          </ac:picMkLst>
        </pc:picChg>
      </pc:sldChg>
      <pc:sldChg chg="addSp delSp modSp new mod">
        <pc:chgData name="JIAO Lingshuo" userId="4929234b-dc7b-4625-8a2f-d432000a20e2" providerId="ADAL" clId="{4CDE8235-C207-4A9F-9844-B0E00520B1D8}" dt="2025-02-16T08:42:11.425" v="368"/>
        <pc:sldMkLst>
          <pc:docMk/>
          <pc:sldMk cId="978769237" sldId="278"/>
        </pc:sldMkLst>
        <pc:spChg chg="add mod">
          <ac:chgData name="JIAO Lingshuo" userId="4929234b-dc7b-4625-8a2f-d432000a20e2" providerId="ADAL" clId="{4CDE8235-C207-4A9F-9844-B0E00520B1D8}" dt="2025-02-14T19:51:46.651" v="302" actId="207"/>
          <ac:spMkLst>
            <pc:docMk/>
            <pc:sldMk cId="978769237" sldId="278"/>
            <ac:spMk id="2" creationId="{54DE523B-DC1E-7C86-5257-8FEDACEDBED6}"/>
          </ac:spMkLst>
        </pc:spChg>
        <pc:spChg chg="add del mod">
          <ac:chgData name="JIAO Lingshuo" userId="4929234b-dc7b-4625-8a2f-d432000a20e2" providerId="ADAL" clId="{4CDE8235-C207-4A9F-9844-B0E00520B1D8}" dt="2025-02-14T19:51:54.212" v="303" actId="478"/>
          <ac:spMkLst>
            <pc:docMk/>
            <pc:sldMk cId="978769237" sldId="278"/>
            <ac:spMk id="3" creationId="{5E7251B1-E81F-25C1-C199-3C1C25C1A242}"/>
          </ac:spMkLst>
        </pc:spChg>
        <pc:spChg chg="add mod">
          <ac:chgData name="JIAO Lingshuo" userId="4929234b-dc7b-4625-8a2f-d432000a20e2" providerId="ADAL" clId="{4CDE8235-C207-4A9F-9844-B0E00520B1D8}" dt="2025-02-14T19:51:57.245" v="304" actId="1076"/>
          <ac:spMkLst>
            <pc:docMk/>
            <pc:sldMk cId="978769237" sldId="278"/>
            <ac:spMk id="4" creationId="{E24EF3A0-812D-E170-0D8D-8439EE3B9874}"/>
          </ac:spMkLst>
        </pc:spChg>
        <pc:spChg chg="add mod">
          <ac:chgData name="JIAO Lingshuo" userId="4929234b-dc7b-4625-8a2f-d432000a20e2" providerId="ADAL" clId="{4CDE8235-C207-4A9F-9844-B0E00520B1D8}" dt="2025-02-14T19:53:37.487" v="319" actId="1076"/>
          <ac:spMkLst>
            <pc:docMk/>
            <pc:sldMk cId="978769237" sldId="278"/>
            <ac:spMk id="5" creationId="{04D92F80-9F4E-52CB-5BCE-0DE4DC151331}"/>
          </ac:spMkLst>
        </pc:spChg>
        <pc:spChg chg="add mod">
          <ac:chgData name="JIAO Lingshuo" userId="4929234b-dc7b-4625-8a2f-d432000a20e2" providerId="ADAL" clId="{4CDE8235-C207-4A9F-9844-B0E00520B1D8}" dt="2025-02-14T19:50:51.262" v="288" actId="207"/>
          <ac:spMkLst>
            <pc:docMk/>
            <pc:sldMk cId="978769237" sldId="278"/>
            <ac:spMk id="6" creationId="{A4C34307-E97D-C24F-DDB5-B83A54AE9955}"/>
          </ac:spMkLst>
        </pc:spChg>
        <pc:spChg chg="add del mod">
          <ac:chgData name="JIAO Lingshuo" userId="4929234b-dc7b-4625-8a2f-d432000a20e2" providerId="ADAL" clId="{4CDE8235-C207-4A9F-9844-B0E00520B1D8}" dt="2025-02-14T19:50:57.018" v="289" actId="478"/>
          <ac:spMkLst>
            <pc:docMk/>
            <pc:sldMk cId="978769237" sldId="278"/>
            <ac:spMk id="7" creationId="{E2E189BE-E19F-AAD1-3976-1C88779DF260}"/>
          </ac:spMkLst>
        </pc:spChg>
        <pc:spChg chg="add del mod">
          <ac:chgData name="JIAO Lingshuo" userId="4929234b-dc7b-4625-8a2f-d432000a20e2" providerId="ADAL" clId="{4CDE8235-C207-4A9F-9844-B0E00520B1D8}" dt="2025-02-14T19:51:12.660" v="292" actId="478"/>
          <ac:spMkLst>
            <pc:docMk/>
            <pc:sldMk cId="978769237" sldId="278"/>
            <ac:spMk id="8" creationId="{3146E1E3-E4CC-636C-73AF-433278D499F9}"/>
          </ac:spMkLst>
        </pc:spChg>
        <pc:spChg chg="add del mod">
          <ac:chgData name="JIAO Lingshuo" userId="4929234b-dc7b-4625-8a2f-d432000a20e2" providerId="ADAL" clId="{4CDE8235-C207-4A9F-9844-B0E00520B1D8}" dt="2025-02-14T19:51:14.898" v="293" actId="478"/>
          <ac:spMkLst>
            <pc:docMk/>
            <pc:sldMk cId="978769237" sldId="278"/>
            <ac:spMk id="9" creationId="{6B3E7956-5C03-FD16-3067-03F84BC0122E}"/>
          </ac:spMkLst>
        </pc:spChg>
        <pc:spChg chg="add del mod">
          <ac:chgData name="JIAO Lingshuo" userId="4929234b-dc7b-4625-8a2f-d432000a20e2" providerId="ADAL" clId="{4CDE8235-C207-4A9F-9844-B0E00520B1D8}" dt="2025-02-14T19:51:16.296" v="294" actId="478"/>
          <ac:spMkLst>
            <pc:docMk/>
            <pc:sldMk cId="978769237" sldId="278"/>
            <ac:spMk id="10" creationId="{883CD4A8-8A26-385C-3841-74EB52A66916}"/>
          </ac:spMkLst>
        </pc:spChg>
        <pc:spChg chg="add del mod">
          <ac:chgData name="JIAO Lingshuo" userId="4929234b-dc7b-4625-8a2f-d432000a20e2" providerId="ADAL" clId="{4CDE8235-C207-4A9F-9844-B0E00520B1D8}" dt="2025-02-14T19:51:17.775" v="295" actId="478"/>
          <ac:spMkLst>
            <pc:docMk/>
            <pc:sldMk cId="978769237" sldId="278"/>
            <ac:spMk id="11" creationId="{0FF93B14-EC8D-D18E-F383-654717ACF7CC}"/>
          </ac:spMkLst>
        </pc:spChg>
        <pc:spChg chg="add mod">
          <ac:chgData name="JIAO Lingshuo" userId="4929234b-dc7b-4625-8a2f-d432000a20e2" providerId="ADAL" clId="{4CDE8235-C207-4A9F-9844-B0E00520B1D8}" dt="2025-02-14T19:51:10.322" v="291" actId="1076"/>
          <ac:spMkLst>
            <pc:docMk/>
            <pc:sldMk cId="978769237" sldId="278"/>
            <ac:spMk id="12" creationId="{2D4729FD-D58E-FBE5-8290-84ECFE098937}"/>
          </ac:spMkLst>
        </pc:spChg>
        <pc:spChg chg="add mod">
          <ac:chgData name="JIAO Lingshuo" userId="4929234b-dc7b-4625-8a2f-d432000a20e2" providerId="ADAL" clId="{4CDE8235-C207-4A9F-9844-B0E00520B1D8}" dt="2025-02-14T19:52:37.122" v="312" actId="207"/>
          <ac:spMkLst>
            <pc:docMk/>
            <pc:sldMk cId="978769237" sldId="278"/>
            <ac:spMk id="13" creationId="{39EFB9EE-7A1D-709C-95EF-B48EF56EE4FA}"/>
          </ac:spMkLst>
        </pc:spChg>
        <pc:spChg chg="add mod">
          <ac:chgData name="JIAO Lingshuo" userId="4929234b-dc7b-4625-8a2f-d432000a20e2" providerId="ADAL" clId="{4CDE8235-C207-4A9F-9844-B0E00520B1D8}" dt="2025-02-14T19:52:01.139" v="306" actId="1076"/>
          <ac:spMkLst>
            <pc:docMk/>
            <pc:sldMk cId="978769237" sldId="278"/>
            <ac:spMk id="14" creationId="{D8CEE915-B377-9DF4-497A-1CD3C7166926}"/>
          </ac:spMkLst>
        </pc:spChg>
        <pc:spChg chg="add del mod">
          <ac:chgData name="JIAO Lingshuo" userId="4929234b-dc7b-4625-8a2f-d432000a20e2" providerId="ADAL" clId="{4CDE8235-C207-4A9F-9844-B0E00520B1D8}" dt="2025-02-14T19:51:59.036" v="305" actId="478"/>
          <ac:spMkLst>
            <pc:docMk/>
            <pc:sldMk cId="978769237" sldId="278"/>
            <ac:spMk id="15" creationId="{99CEC309-C7C3-A549-D45B-F5565FD1378A}"/>
          </ac:spMkLst>
        </pc:spChg>
        <pc:spChg chg="add mod">
          <ac:chgData name="JIAO Lingshuo" userId="4929234b-dc7b-4625-8a2f-d432000a20e2" providerId="ADAL" clId="{4CDE8235-C207-4A9F-9844-B0E00520B1D8}" dt="2025-02-14T19:52:05.054" v="308" actId="1076"/>
          <ac:spMkLst>
            <pc:docMk/>
            <pc:sldMk cId="978769237" sldId="278"/>
            <ac:spMk id="16" creationId="{B3E8CAF9-5A12-D8E4-C2CA-5433275383CF}"/>
          </ac:spMkLst>
        </pc:spChg>
        <pc:spChg chg="add mod">
          <ac:chgData name="JIAO Lingshuo" userId="4929234b-dc7b-4625-8a2f-d432000a20e2" providerId="ADAL" clId="{4CDE8235-C207-4A9F-9844-B0E00520B1D8}" dt="2025-02-14T19:53:18.127" v="316" actId="207"/>
          <ac:spMkLst>
            <pc:docMk/>
            <pc:sldMk cId="978769237" sldId="278"/>
            <ac:spMk id="17" creationId="{E91E574F-386C-8D76-CC46-3F0ACBBE48EB}"/>
          </ac:spMkLst>
        </pc:spChg>
        <pc:spChg chg="add mod">
          <ac:chgData name="JIAO Lingshuo" userId="4929234b-dc7b-4625-8a2f-d432000a20e2" providerId="ADAL" clId="{4CDE8235-C207-4A9F-9844-B0E00520B1D8}" dt="2025-02-14T19:53:25.192" v="318" actId="1076"/>
          <ac:spMkLst>
            <pc:docMk/>
            <pc:sldMk cId="978769237" sldId="278"/>
            <ac:spMk id="18" creationId="{4373F5ED-B8B4-262C-55B0-0D8D307FDA4B}"/>
          </ac:spMkLst>
        </pc:spChg>
        <pc:spChg chg="add mod">
          <ac:chgData name="JIAO Lingshuo" userId="4929234b-dc7b-4625-8a2f-d432000a20e2" providerId="ADAL" clId="{4CDE8235-C207-4A9F-9844-B0E00520B1D8}" dt="2025-02-16T08:41:42.594" v="363" actId="20577"/>
          <ac:spMkLst>
            <pc:docMk/>
            <pc:sldMk cId="978769237" sldId="278"/>
            <ac:spMk id="20" creationId="{5EC770B4-6F84-8083-8411-2431567AEC69}"/>
          </ac:spMkLst>
        </pc:spChg>
        <pc:picChg chg="add mod">
          <ac:chgData name="JIAO Lingshuo" userId="4929234b-dc7b-4625-8a2f-d432000a20e2" providerId="ADAL" clId="{4CDE8235-C207-4A9F-9844-B0E00520B1D8}" dt="2025-02-16T08:42:11.425" v="368"/>
          <ac:picMkLst>
            <pc:docMk/>
            <pc:sldMk cId="978769237" sldId="278"/>
            <ac:picMk id="21" creationId="{7F127F7C-DAF1-6722-56B0-05EC46925192}"/>
          </ac:picMkLst>
        </pc:picChg>
        <pc:picChg chg="add mod">
          <ac:chgData name="JIAO Lingshuo" userId="4929234b-dc7b-4625-8a2f-d432000a20e2" providerId="ADAL" clId="{4CDE8235-C207-4A9F-9844-B0E00520B1D8}" dt="2025-02-14T19:41:02.812" v="258" actId="1076"/>
          <ac:picMkLst>
            <pc:docMk/>
            <pc:sldMk cId="978769237" sldId="278"/>
            <ac:picMk id="2050" creationId="{430F21FB-4C88-3390-D92B-17958311C40A}"/>
          </ac:picMkLst>
        </pc:picChg>
      </pc:sldChg>
      <pc:sldChg chg="addSp delSp modSp new mod">
        <pc:chgData name="JIAO Lingshuo" userId="4929234b-dc7b-4625-8a2f-d432000a20e2" providerId="ADAL" clId="{4CDE8235-C207-4A9F-9844-B0E00520B1D8}" dt="2025-02-16T08:42:17.302" v="369"/>
        <pc:sldMkLst>
          <pc:docMk/>
          <pc:sldMk cId="2161191991" sldId="279"/>
        </pc:sldMkLst>
        <pc:spChg chg="del">
          <ac:chgData name="JIAO Lingshuo" userId="4929234b-dc7b-4625-8a2f-d432000a20e2" providerId="ADAL" clId="{4CDE8235-C207-4A9F-9844-B0E00520B1D8}" dt="2025-02-14T19:54:47.404" v="330" actId="478"/>
          <ac:spMkLst>
            <pc:docMk/>
            <pc:sldMk cId="2161191991" sldId="279"/>
            <ac:spMk id="2" creationId="{AE2F708D-EE0F-B4D2-F6FA-AE2C81A96859}"/>
          </ac:spMkLst>
        </pc:spChg>
        <pc:spChg chg="del">
          <ac:chgData name="JIAO Lingshuo" userId="4929234b-dc7b-4625-8a2f-d432000a20e2" providerId="ADAL" clId="{4CDE8235-C207-4A9F-9844-B0E00520B1D8}" dt="2025-02-14T19:54:22.093" v="324" actId="478"/>
          <ac:spMkLst>
            <pc:docMk/>
            <pc:sldMk cId="2161191991" sldId="279"/>
            <ac:spMk id="3" creationId="{11565A0C-97FC-8C93-5670-08AD799A7B8A}"/>
          </ac:spMkLst>
        </pc:spChg>
        <pc:spChg chg="del">
          <ac:chgData name="JIAO Lingshuo" userId="4929234b-dc7b-4625-8a2f-d432000a20e2" providerId="ADAL" clId="{4CDE8235-C207-4A9F-9844-B0E00520B1D8}" dt="2025-02-14T19:54:31.194" v="325" actId="478"/>
          <ac:spMkLst>
            <pc:docMk/>
            <pc:sldMk cId="2161191991" sldId="279"/>
            <ac:spMk id="4" creationId="{9D02A8C5-85EF-A09C-B5D9-8E703221E6AF}"/>
          </ac:spMkLst>
        </pc:spChg>
        <pc:spChg chg="add mod">
          <ac:chgData name="JIAO Lingshuo" userId="4929234b-dc7b-4625-8a2f-d432000a20e2" providerId="ADAL" clId="{4CDE8235-C207-4A9F-9844-B0E00520B1D8}" dt="2025-02-14T19:54:12.835" v="323" actId="1076"/>
          <ac:spMkLst>
            <pc:docMk/>
            <pc:sldMk cId="2161191991" sldId="279"/>
            <ac:spMk id="5" creationId="{48A2895B-3CCF-E3E1-3260-6047928DB703}"/>
          </ac:spMkLst>
        </pc:spChg>
        <pc:spChg chg="add mod">
          <ac:chgData name="JIAO Lingshuo" userId="4929234b-dc7b-4625-8a2f-d432000a20e2" providerId="ADAL" clId="{4CDE8235-C207-4A9F-9844-B0E00520B1D8}" dt="2025-02-14T19:54:44.195" v="329" actId="14100"/>
          <ac:spMkLst>
            <pc:docMk/>
            <pc:sldMk cId="2161191991" sldId="279"/>
            <ac:spMk id="6" creationId="{148F00A3-C8CB-5308-142D-F36C82479EC0}"/>
          </ac:spMkLst>
        </pc:spChg>
        <pc:spChg chg="add del mod">
          <ac:chgData name="JIAO Lingshuo" userId="4929234b-dc7b-4625-8a2f-d432000a20e2" providerId="ADAL" clId="{4CDE8235-C207-4A9F-9844-B0E00520B1D8}" dt="2025-02-14T19:59:26.055" v="332" actId="478"/>
          <ac:spMkLst>
            <pc:docMk/>
            <pc:sldMk cId="2161191991" sldId="279"/>
            <ac:spMk id="7" creationId="{42382B5D-5F97-1ADF-467C-068296CF3876}"/>
          </ac:spMkLst>
        </pc:spChg>
        <pc:picChg chg="add mod">
          <ac:chgData name="JIAO Lingshuo" userId="4929234b-dc7b-4625-8a2f-d432000a20e2" providerId="ADAL" clId="{4CDE8235-C207-4A9F-9844-B0E00520B1D8}" dt="2025-02-16T08:42:17.302" v="369"/>
          <ac:picMkLst>
            <pc:docMk/>
            <pc:sldMk cId="2161191991" sldId="279"/>
            <ac:picMk id="8" creationId="{92754772-BD43-B224-E404-A7A9FCB4739D}"/>
          </ac:picMkLst>
        </pc:picChg>
      </pc:sldChg>
      <pc:sldChg chg="addSp modSp add mod">
        <pc:chgData name="JIAO Lingshuo" userId="4929234b-dc7b-4625-8a2f-d432000a20e2" providerId="ADAL" clId="{4CDE8235-C207-4A9F-9844-B0E00520B1D8}" dt="2025-02-16T08:42:20.404" v="370"/>
        <pc:sldMkLst>
          <pc:docMk/>
          <pc:sldMk cId="2849683444" sldId="280"/>
        </pc:sldMkLst>
        <pc:spChg chg="mod">
          <ac:chgData name="JIAO Lingshuo" userId="4929234b-dc7b-4625-8a2f-d432000a20e2" providerId="ADAL" clId="{4CDE8235-C207-4A9F-9844-B0E00520B1D8}" dt="2025-02-14T19:59:48.462" v="335" actId="207"/>
          <ac:spMkLst>
            <pc:docMk/>
            <pc:sldMk cId="2849683444" sldId="280"/>
            <ac:spMk id="5" creationId="{48A2895B-3CCF-E3E1-3260-6047928DB703}"/>
          </ac:spMkLst>
        </pc:spChg>
        <pc:spChg chg="mod">
          <ac:chgData name="JIAO Lingshuo" userId="4929234b-dc7b-4625-8a2f-d432000a20e2" providerId="ADAL" clId="{4CDE8235-C207-4A9F-9844-B0E00520B1D8}" dt="2025-02-15T09:20:59.590" v="358" actId="2085"/>
          <ac:spMkLst>
            <pc:docMk/>
            <pc:sldMk cId="2849683444" sldId="280"/>
            <ac:spMk id="6" creationId="{148F00A3-C8CB-5308-142D-F36C82479EC0}"/>
          </ac:spMkLst>
        </pc:spChg>
        <pc:picChg chg="add mod">
          <ac:chgData name="JIAO Lingshuo" userId="4929234b-dc7b-4625-8a2f-d432000a20e2" providerId="ADAL" clId="{4CDE8235-C207-4A9F-9844-B0E00520B1D8}" dt="2025-02-16T08:42:20.404" v="370"/>
          <ac:picMkLst>
            <pc:docMk/>
            <pc:sldMk cId="2849683444" sldId="280"/>
            <ac:picMk id="2" creationId="{B4B58489-9379-77E9-1D27-1E80E8589F62}"/>
          </ac:picMkLst>
        </pc:picChg>
      </pc:sldChg>
      <pc:sldChg chg="addSp delSp modSp add mod">
        <pc:chgData name="JIAO Lingshuo" userId="4929234b-dc7b-4625-8a2f-d432000a20e2" providerId="ADAL" clId="{4CDE8235-C207-4A9F-9844-B0E00520B1D8}" dt="2025-02-16T08:42:44.146" v="371"/>
        <pc:sldMkLst>
          <pc:docMk/>
          <pc:sldMk cId="2851595360" sldId="281"/>
        </pc:sldMkLst>
        <pc:spChg chg="add del mod">
          <ac:chgData name="JIAO Lingshuo" userId="4929234b-dc7b-4625-8a2f-d432000a20e2" providerId="ADAL" clId="{4CDE8235-C207-4A9F-9844-B0E00520B1D8}" dt="2025-02-14T20:00:41.260" v="341" actId="478"/>
          <ac:spMkLst>
            <pc:docMk/>
            <pc:sldMk cId="2851595360" sldId="281"/>
            <ac:spMk id="2" creationId="{AA73A79E-F4B1-EBEF-9CF3-3DBB0EAAB4FB}"/>
          </ac:spMkLst>
        </pc:spChg>
        <pc:spChg chg="mod">
          <ac:chgData name="JIAO Lingshuo" userId="4929234b-dc7b-4625-8a2f-d432000a20e2" providerId="ADAL" clId="{4CDE8235-C207-4A9F-9844-B0E00520B1D8}" dt="2025-02-15T09:20:45.550" v="357" actId="2085"/>
          <ac:spMkLst>
            <pc:docMk/>
            <pc:sldMk cId="2851595360" sldId="281"/>
            <ac:spMk id="5" creationId="{48A2895B-3CCF-E3E1-3260-6047928DB703}"/>
          </ac:spMkLst>
        </pc:spChg>
        <pc:spChg chg="mod">
          <ac:chgData name="JIAO Lingshuo" userId="4929234b-dc7b-4625-8a2f-d432000a20e2" providerId="ADAL" clId="{4CDE8235-C207-4A9F-9844-B0E00520B1D8}" dt="2025-02-14T20:00:32.237" v="339" actId="207"/>
          <ac:spMkLst>
            <pc:docMk/>
            <pc:sldMk cId="2851595360" sldId="281"/>
            <ac:spMk id="6" creationId="{148F00A3-C8CB-5308-142D-F36C82479EC0}"/>
          </ac:spMkLst>
        </pc:spChg>
        <pc:picChg chg="add mod">
          <ac:chgData name="JIAO Lingshuo" userId="4929234b-dc7b-4625-8a2f-d432000a20e2" providerId="ADAL" clId="{4CDE8235-C207-4A9F-9844-B0E00520B1D8}" dt="2025-02-16T08:42:44.146" v="371"/>
          <ac:picMkLst>
            <pc:docMk/>
            <pc:sldMk cId="2851595360" sldId="281"/>
            <ac:picMk id="3" creationId="{8CFD12D0-67A5-9501-DE50-5B6A407A9499}"/>
          </ac:picMkLst>
        </pc:picChg>
      </pc:sldChg>
      <pc:sldChg chg="addSp modSp add mod">
        <pc:chgData name="JIAO Lingshuo" userId="4929234b-dc7b-4625-8a2f-d432000a20e2" providerId="ADAL" clId="{4CDE8235-C207-4A9F-9844-B0E00520B1D8}" dt="2025-02-16T08:42:45.941" v="372"/>
        <pc:sldMkLst>
          <pc:docMk/>
          <pc:sldMk cId="929689705" sldId="282"/>
        </pc:sldMkLst>
        <pc:spChg chg="mod">
          <ac:chgData name="JIAO Lingshuo" userId="4929234b-dc7b-4625-8a2f-d432000a20e2" providerId="ADAL" clId="{4CDE8235-C207-4A9F-9844-B0E00520B1D8}" dt="2025-02-15T09:12:10.585" v="355" actId="2085"/>
          <ac:spMkLst>
            <pc:docMk/>
            <pc:sldMk cId="929689705" sldId="282"/>
            <ac:spMk id="5" creationId="{48A2895B-3CCF-E3E1-3260-6047928DB703}"/>
          </ac:spMkLst>
        </pc:spChg>
        <pc:spChg chg="mod">
          <ac:chgData name="JIAO Lingshuo" userId="4929234b-dc7b-4625-8a2f-d432000a20e2" providerId="ADAL" clId="{4CDE8235-C207-4A9F-9844-B0E00520B1D8}" dt="2025-02-15T09:20:26.125" v="356" actId="2085"/>
          <ac:spMkLst>
            <pc:docMk/>
            <pc:sldMk cId="929689705" sldId="282"/>
            <ac:spMk id="6" creationId="{148F00A3-C8CB-5308-142D-F36C82479EC0}"/>
          </ac:spMkLst>
        </pc:spChg>
        <pc:picChg chg="add mod">
          <ac:chgData name="JIAO Lingshuo" userId="4929234b-dc7b-4625-8a2f-d432000a20e2" providerId="ADAL" clId="{4CDE8235-C207-4A9F-9844-B0E00520B1D8}" dt="2025-02-16T08:42:45.941" v="372"/>
          <ac:picMkLst>
            <pc:docMk/>
            <pc:sldMk cId="929689705" sldId="282"/>
            <ac:picMk id="2" creationId="{EEC68265-5D6E-3292-F24E-76EDBBF3FAF2}"/>
          </ac:picMkLst>
        </pc:picChg>
      </pc:sldChg>
      <pc:sldChg chg="new del">
        <pc:chgData name="JIAO Lingshuo" userId="4929234b-dc7b-4625-8a2f-d432000a20e2" providerId="ADAL" clId="{4CDE8235-C207-4A9F-9844-B0E00520B1D8}" dt="2025-02-16T08:42:54.271" v="375" actId="47"/>
        <pc:sldMkLst>
          <pc:docMk/>
          <pc:sldMk cId="3211254721" sldId="283"/>
        </pc:sldMkLst>
      </pc:sldChg>
      <pc:sldChg chg="addSp modSp add mod">
        <pc:chgData name="JIAO Lingshuo" userId="4929234b-dc7b-4625-8a2f-d432000a20e2" providerId="ADAL" clId="{4CDE8235-C207-4A9F-9844-B0E00520B1D8}" dt="2025-02-16T08:42:47.596" v="373"/>
        <pc:sldMkLst>
          <pc:docMk/>
          <pc:sldMk cId="1956323094" sldId="284"/>
        </pc:sldMkLst>
        <pc:spChg chg="mod">
          <ac:chgData name="JIAO Lingshuo" userId="4929234b-dc7b-4625-8a2f-d432000a20e2" providerId="ADAL" clId="{4CDE8235-C207-4A9F-9844-B0E00520B1D8}" dt="2025-02-15T09:10:30.816" v="348" actId="2085"/>
          <ac:spMkLst>
            <pc:docMk/>
            <pc:sldMk cId="1956323094" sldId="284"/>
            <ac:spMk id="5" creationId="{48A2895B-3CCF-E3E1-3260-6047928DB703}"/>
          </ac:spMkLst>
        </pc:spChg>
        <pc:spChg chg="mod">
          <ac:chgData name="JIAO Lingshuo" userId="4929234b-dc7b-4625-8a2f-d432000a20e2" providerId="ADAL" clId="{4CDE8235-C207-4A9F-9844-B0E00520B1D8}" dt="2025-02-15T09:11:05.369" v="350" actId="2085"/>
          <ac:spMkLst>
            <pc:docMk/>
            <pc:sldMk cId="1956323094" sldId="284"/>
            <ac:spMk id="6" creationId="{148F00A3-C8CB-5308-142D-F36C82479EC0}"/>
          </ac:spMkLst>
        </pc:spChg>
        <pc:picChg chg="add mod">
          <ac:chgData name="JIAO Lingshuo" userId="4929234b-dc7b-4625-8a2f-d432000a20e2" providerId="ADAL" clId="{4CDE8235-C207-4A9F-9844-B0E00520B1D8}" dt="2025-02-16T08:42:47.596" v="373"/>
          <ac:picMkLst>
            <pc:docMk/>
            <pc:sldMk cId="1956323094" sldId="284"/>
            <ac:picMk id="2" creationId="{4390B930-147D-548A-A14B-91E924A11DFC}"/>
          </ac:picMkLst>
        </pc:picChg>
      </pc:sldChg>
      <pc:sldChg chg="addSp modSp add mod">
        <pc:chgData name="JIAO Lingshuo" userId="4929234b-dc7b-4625-8a2f-d432000a20e2" providerId="ADAL" clId="{4CDE8235-C207-4A9F-9844-B0E00520B1D8}" dt="2025-02-16T08:42:52.139" v="374"/>
        <pc:sldMkLst>
          <pc:docMk/>
          <pc:sldMk cId="1656803396" sldId="285"/>
        </pc:sldMkLst>
        <pc:spChg chg="mod">
          <ac:chgData name="JIAO Lingshuo" userId="4929234b-dc7b-4625-8a2f-d432000a20e2" providerId="ADAL" clId="{4CDE8235-C207-4A9F-9844-B0E00520B1D8}" dt="2025-02-15T09:11:54.976" v="353" actId="207"/>
          <ac:spMkLst>
            <pc:docMk/>
            <pc:sldMk cId="1656803396" sldId="285"/>
            <ac:spMk id="5" creationId="{48A2895B-3CCF-E3E1-3260-6047928DB703}"/>
          </ac:spMkLst>
        </pc:spChg>
        <pc:spChg chg="mod">
          <ac:chgData name="JIAO Lingshuo" userId="4929234b-dc7b-4625-8a2f-d432000a20e2" providerId="ADAL" clId="{4CDE8235-C207-4A9F-9844-B0E00520B1D8}" dt="2025-02-15T09:11:36.152" v="352" actId="207"/>
          <ac:spMkLst>
            <pc:docMk/>
            <pc:sldMk cId="1656803396" sldId="285"/>
            <ac:spMk id="6" creationId="{148F00A3-C8CB-5308-142D-F36C82479EC0}"/>
          </ac:spMkLst>
        </pc:spChg>
        <pc:picChg chg="add mod">
          <ac:chgData name="JIAO Lingshuo" userId="4929234b-dc7b-4625-8a2f-d432000a20e2" providerId="ADAL" clId="{4CDE8235-C207-4A9F-9844-B0E00520B1D8}" dt="2025-02-16T08:42:52.139" v="374"/>
          <ac:picMkLst>
            <pc:docMk/>
            <pc:sldMk cId="1656803396" sldId="285"/>
            <ac:picMk id="2" creationId="{A33DF9ED-2CCE-A39F-3D3C-547D2914C4D1}"/>
          </ac:picMkLst>
        </pc:picChg>
      </pc:sldChg>
      <pc:sldChg chg="addSp delSp modSp new mod setBg">
        <pc:chgData name="JIAO Lingshuo" userId="4929234b-dc7b-4625-8a2f-d432000a20e2" providerId="ADAL" clId="{4CDE8235-C207-4A9F-9844-B0E00520B1D8}" dt="2025-02-16T08:56:58.333" v="460" actId="20577"/>
        <pc:sldMkLst>
          <pc:docMk/>
          <pc:sldMk cId="1287498152" sldId="286"/>
        </pc:sldMkLst>
        <pc:spChg chg="add mod">
          <ac:chgData name="JIAO Lingshuo" userId="4929234b-dc7b-4625-8a2f-d432000a20e2" providerId="ADAL" clId="{4CDE8235-C207-4A9F-9844-B0E00520B1D8}" dt="2025-02-16T08:56:58.333" v="460" actId="20577"/>
          <ac:spMkLst>
            <pc:docMk/>
            <pc:sldMk cId="1287498152" sldId="286"/>
            <ac:spMk id="4" creationId="{02A4DB11-D4F7-0C41-4C40-7ABD165E3F99}"/>
          </ac:spMkLst>
        </pc:spChg>
        <pc:spChg chg="add del">
          <ac:chgData name="JIAO Lingshuo" userId="4929234b-dc7b-4625-8a2f-d432000a20e2" providerId="ADAL" clId="{4CDE8235-C207-4A9F-9844-B0E00520B1D8}" dt="2025-02-16T08:56:52.634" v="457" actId="26606"/>
          <ac:spMkLst>
            <pc:docMk/>
            <pc:sldMk cId="1287498152" sldId="286"/>
            <ac:spMk id="9" creationId="{F13C74B1-5B17-4795-BED0-7140497B445A}"/>
          </ac:spMkLst>
        </pc:spChg>
        <pc:spChg chg="add del">
          <ac:chgData name="JIAO Lingshuo" userId="4929234b-dc7b-4625-8a2f-d432000a20e2" providerId="ADAL" clId="{4CDE8235-C207-4A9F-9844-B0E00520B1D8}" dt="2025-02-16T08:56:52.634" v="457" actId="26606"/>
          <ac:spMkLst>
            <pc:docMk/>
            <pc:sldMk cId="1287498152" sldId="286"/>
            <ac:spMk id="11" creationId="{D4974D33-8DC5-464E-8C6D-BE58F0669C17}"/>
          </ac:spMkLst>
        </pc:spChg>
        <pc:spChg chg="add">
          <ac:chgData name="JIAO Lingshuo" userId="4929234b-dc7b-4625-8a2f-d432000a20e2" providerId="ADAL" clId="{4CDE8235-C207-4A9F-9844-B0E00520B1D8}" dt="2025-02-16T08:56:52.650" v="458" actId="26606"/>
          <ac:spMkLst>
            <pc:docMk/>
            <pc:sldMk cId="1287498152" sldId="286"/>
            <ac:spMk id="13" creationId="{0007FE00-9498-4706-B255-6437B0252C02}"/>
          </ac:spMkLst>
        </pc:spChg>
        <pc:spChg chg="add">
          <ac:chgData name="JIAO Lingshuo" userId="4929234b-dc7b-4625-8a2f-d432000a20e2" providerId="ADAL" clId="{4CDE8235-C207-4A9F-9844-B0E00520B1D8}" dt="2025-02-16T08:56:52.650" v="458" actId="26606"/>
          <ac:spMkLst>
            <pc:docMk/>
            <pc:sldMk cId="1287498152" sldId="286"/>
            <ac:spMk id="14" creationId="{2EB492CD-616E-47F8-933B-5E2D952A0593}"/>
          </ac:spMkLst>
        </pc:spChg>
        <pc:spChg chg="add">
          <ac:chgData name="JIAO Lingshuo" userId="4929234b-dc7b-4625-8a2f-d432000a20e2" providerId="ADAL" clId="{4CDE8235-C207-4A9F-9844-B0E00520B1D8}" dt="2025-02-16T08:56:52.650" v="458" actId="26606"/>
          <ac:spMkLst>
            <pc:docMk/>
            <pc:sldMk cId="1287498152" sldId="286"/>
            <ac:spMk id="15" creationId="{59383CF9-23B5-4335-9B21-1791C4CF1C75}"/>
          </ac:spMkLst>
        </pc:spChg>
        <pc:picChg chg="add mod ord">
          <ac:chgData name="JIAO Lingshuo" userId="4929234b-dc7b-4625-8a2f-d432000a20e2" providerId="ADAL" clId="{4CDE8235-C207-4A9F-9844-B0E00520B1D8}" dt="2025-02-16T08:56:52.650" v="458" actId="26606"/>
          <ac:picMkLst>
            <pc:docMk/>
            <pc:sldMk cId="1287498152" sldId="286"/>
            <ac:picMk id="3" creationId="{B1FA98B8-FFA1-9E4D-80BE-758BAFED89FC}"/>
          </ac:picMkLst>
        </pc:picChg>
      </pc:sldChg>
      <pc:sldChg chg="del">
        <pc:chgData name="JIAO Lingshuo" userId="4929234b-dc7b-4625-8a2f-d432000a20e2" providerId="ADAL" clId="{4CDE8235-C207-4A9F-9844-B0E00520B1D8}" dt="2025-02-14T11:20:28.703" v="48" actId="47"/>
        <pc:sldMkLst>
          <pc:docMk/>
          <pc:sldMk cId="2287542772" sldId="286"/>
        </pc:sldMkLst>
      </pc:sldChg>
      <pc:sldChg chg="del">
        <pc:chgData name="JIAO Lingshuo" userId="4929234b-dc7b-4625-8a2f-d432000a20e2" providerId="ADAL" clId="{4CDE8235-C207-4A9F-9844-B0E00520B1D8}" dt="2025-02-14T11:20:29.113" v="49" actId="47"/>
        <pc:sldMkLst>
          <pc:docMk/>
          <pc:sldMk cId="3519216165" sldId="28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zxrXlhrbJNE?feature=oembed" TargetMode="Externa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YWVsawgfS7s?feature=oembed" TargetMode="External"/><Relationship Id="rId5" Type="http://schemas.openxmlformats.org/officeDocument/2006/relationships/image" Target="../media/image1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H91kiLFGIaw?start=71&amp;feature=oembed" TargetMode="External"/><Relationship Id="rId5" Type="http://schemas.openxmlformats.org/officeDocument/2006/relationships/image" Target="../media/image1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D278ADA9-6383-4BDD-80D2-8899A4026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84B7147-B0F6-40ED-B5A2-FF72BC819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36D2DE0-0628-4A9A-A59D-7BA8B5EB3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48E405C9-94BE-41DA-928C-DEC9A8550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3ED24E7-C62C-44A4-94AF-5F46767B9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5031" y="1380754"/>
            <a:ext cx="5561938" cy="25135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Apprendre</a:t>
            </a:r>
            <a:r>
              <a:rPr lang="en-US" sz="5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à lire </a:t>
            </a:r>
            <a:r>
              <a:rPr lang="en-US" sz="5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en</a:t>
            </a:r>
            <a:r>
              <a:rPr lang="en-US" sz="5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chinois</a:t>
            </a:r>
          </a:p>
        </p:txBody>
      </p:sp>
      <p:sp>
        <p:nvSpPr>
          <p:cNvPr id="28" name="Arc 27">
            <a:extLst>
              <a:ext uri="{FF2B5EF4-FFF2-40B4-BE49-F238E27FC236}">
                <a16:creationId xmlns:a16="http://schemas.microsoft.com/office/drawing/2014/main" id="{D2091A72-D5BB-42AC-8FD3-F7747D908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9222429" flipV="1">
            <a:off x="2494119" y="6170"/>
            <a:ext cx="6816262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ED12BFC-A737-46AF-8411-481112D54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0995" y="5310973"/>
            <a:ext cx="705948" cy="68679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56FCF13C-E964-4E35-8B8F-D0546DCAB5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71590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Jibidi">
            <a:hlinkClick r:id="" action="ppaction://media"/>
            <a:extLst>
              <a:ext uri="{FF2B5EF4-FFF2-40B4-BE49-F238E27FC236}">
                <a16:creationId xmlns:a16="http://schemas.microsoft.com/office/drawing/2014/main" id="{2D1B1264-0652-18B6-0C0D-FF31B503AF8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438400" y="685800"/>
            <a:ext cx="7315200" cy="5486400"/>
          </a:xfrm>
          <a:prstGeom prst="rect">
            <a:avLst/>
          </a:prstGeom>
        </p:spPr>
      </p:pic>
      <p:pic>
        <p:nvPicPr>
          <p:cNvPr id="3" name="Image 2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22E489C5-E811-3048-EA24-3DB5C3476B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2398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3111957-6211-7880-BBA9-9F3B06B51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188" y="880510"/>
            <a:ext cx="2800370" cy="370525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A2B5B58-F354-861E-958E-CA71F5206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390" y="2033620"/>
            <a:ext cx="1559642" cy="2552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每日一字——人篇（人）_手机搜狐网">
            <a:extLst>
              <a:ext uri="{FF2B5EF4-FFF2-40B4-BE49-F238E27FC236}">
                <a16:creationId xmlns:a16="http://schemas.microsoft.com/office/drawing/2014/main" id="{BE95672A-2E07-7DAF-56E5-32752D565E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3032" y="2258039"/>
            <a:ext cx="5230338" cy="2103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F3C3DC6-C0C2-4A00-08F6-DE9564A0A4C3}"/>
              </a:ext>
            </a:extLst>
          </p:cNvPr>
          <p:cNvSpPr txBox="1"/>
          <p:nvPr/>
        </p:nvSpPr>
        <p:spPr>
          <a:xfrm>
            <a:off x="534223" y="5912295"/>
            <a:ext cx="60947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ctr" latinLnBrk="1"/>
            <a:r>
              <a:rPr lang="zh-CN" altLang="fr-FR" b="0" i="0" dirty="0">
                <a:solidFill>
                  <a:srgbClr val="55555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人数</a:t>
            </a:r>
          </a:p>
          <a:p>
            <a:pPr algn="l" fontAlgn="ctr" latinLnBrk="1"/>
            <a:r>
              <a:rPr lang="fr-FR" altLang="zh-CN" b="0" i="0" dirty="0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[</a:t>
            </a:r>
            <a:r>
              <a:rPr lang="fr-FR" b="0" i="0" dirty="0" err="1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rén</a:t>
            </a:r>
            <a:r>
              <a:rPr lang="fr-FR" b="0" i="0" dirty="0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fr-FR" b="0" i="0" dirty="0" err="1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shù</a:t>
            </a:r>
            <a:r>
              <a:rPr lang="fr-FR" b="0" i="0" dirty="0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]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8AD50FF-E1A3-FF54-715F-24E521BF322A}"/>
              </a:ext>
            </a:extLst>
          </p:cNvPr>
          <p:cNvSpPr txBox="1"/>
          <p:nvPr/>
        </p:nvSpPr>
        <p:spPr>
          <a:xfrm>
            <a:off x="2735211" y="591229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ctr" latinLnBrk="1"/>
            <a:r>
              <a:rPr lang="zh-CN" altLang="fr-FR" b="0" i="0" dirty="0">
                <a:solidFill>
                  <a:srgbClr val="55555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白人</a:t>
            </a:r>
          </a:p>
          <a:p>
            <a:pPr algn="l" fontAlgn="ctr" latinLnBrk="1"/>
            <a:r>
              <a:rPr lang="fr-FR" altLang="zh-CN" b="0" i="0" dirty="0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[</a:t>
            </a:r>
            <a:r>
              <a:rPr lang="fr-FR" b="0" i="0" dirty="0" err="1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bái</a:t>
            </a:r>
            <a:r>
              <a:rPr lang="fr-FR" b="0" i="0" dirty="0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fr-FR" b="0" i="0" dirty="0" err="1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rén</a:t>
            </a:r>
            <a:r>
              <a:rPr lang="fr-FR" b="0" i="0" dirty="0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]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1D7C303-A244-FAC7-1DF3-6967D7FB1C6D}"/>
              </a:ext>
            </a:extLst>
          </p:cNvPr>
          <p:cNvSpPr txBox="1"/>
          <p:nvPr/>
        </p:nvSpPr>
        <p:spPr>
          <a:xfrm>
            <a:off x="4682102" y="5912294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ctr" latinLnBrk="1"/>
            <a:r>
              <a:rPr lang="zh-CN" altLang="fr-FR" b="0" i="0" dirty="0">
                <a:solidFill>
                  <a:srgbClr val="55555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超人</a:t>
            </a:r>
          </a:p>
          <a:p>
            <a:pPr algn="l" fontAlgn="ctr" latinLnBrk="1"/>
            <a:r>
              <a:rPr lang="fr-FR" altLang="zh-CN" b="0" i="0" dirty="0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[</a:t>
            </a:r>
            <a:r>
              <a:rPr lang="fr-FR" b="0" i="0" dirty="0" err="1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chāo</a:t>
            </a:r>
            <a:r>
              <a:rPr lang="fr-FR" b="0" i="0" dirty="0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fr-FR" b="0" i="0" dirty="0" err="1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rén</a:t>
            </a:r>
            <a:r>
              <a:rPr lang="fr-FR" b="0" i="0" dirty="0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]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FE2D751-1196-B189-9551-F05EB59ED3AC}"/>
              </a:ext>
            </a:extLst>
          </p:cNvPr>
          <p:cNvSpPr txBox="1"/>
          <p:nvPr/>
        </p:nvSpPr>
        <p:spPr>
          <a:xfrm>
            <a:off x="6628993" y="5912293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ctr" latinLnBrk="1"/>
            <a:r>
              <a:rPr lang="zh-CN" altLang="fr-FR" b="0" i="0" dirty="0">
                <a:solidFill>
                  <a:srgbClr val="55555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病人</a:t>
            </a:r>
          </a:p>
          <a:p>
            <a:pPr algn="l" fontAlgn="ctr" latinLnBrk="1"/>
            <a:r>
              <a:rPr lang="fr-FR" altLang="zh-CN" b="0" i="0" dirty="0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[</a:t>
            </a:r>
            <a:r>
              <a:rPr lang="fr-FR" b="0" i="0" dirty="0" err="1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bìng</a:t>
            </a:r>
            <a:r>
              <a:rPr lang="fr-FR" b="0" i="0" dirty="0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fr-FR" b="0" i="0" dirty="0" err="1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rén</a:t>
            </a:r>
            <a:r>
              <a:rPr lang="fr-FR" b="0" i="0" dirty="0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]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6D716F3-E28C-7FB1-726A-C85F5E02DE9A}"/>
              </a:ext>
            </a:extLst>
          </p:cNvPr>
          <p:cNvSpPr txBox="1"/>
          <p:nvPr/>
        </p:nvSpPr>
        <p:spPr>
          <a:xfrm>
            <a:off x="5183038" y="971791"/>
            <a:ext cx="30695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b="0" i="0" dirty="0" err="1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rén</a:t>
            </a:r>
            <a:endParaRPr lang="fr-FR" sz="4000" dirty="0"/>
          </a:p>
        </p:txBody>
      </p:sp>
      <p:pic>
        <p:nvPicPr>
          <p:cNvPr id="14" name="Image 13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3119E368-465B-E36F-4CD7-5461171CD2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0164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0002CF4-3CE4-92DF-B000-1C13BE6F9B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173" y="1110460"/>
            <a:ext cx="2762270" cy="3800503"/>
          </a:xfrm>
          <a:prstGeom prst="rect">
            <a:avLst/>
          </a:prstGeom>
        </p:spPr>
      </p:pic>
      <p:pic>
        <p:nvPicPr>
          <p:cNvPr id="6" name="Média en ligne 5" title="Perubahan Aksara 头 – Evolution of 头 (head) character">
            <a:hlinkClick r:id="" action="ppaction://media"/>
            <a:extLst>
              <a:ext uri="{FF2B5EF4-FFF2-40B4-BE49-F238E27FC236}">
                <a16:creationId xmlns:a16="http://schemas.microsoft.com/office/drawing/2014/main" id="{66B463CA-CFE0-EBB3-19B7-5BF70F6EE4B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849004" y="1409958"/>
            <a:ext cx="6054785" cy="342095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495949C-CDA3-8865-FE28-D292D67D221D}"/>
              </a:ext>
            </a:extLst>
          </p:cNvPr>
          <p:cNvSpPr txBox="1"/>
          <p:nvPr/>
        </p:nvSpPr>
        <p:spPr>
          <a:xfrm>
            <a:off x="799381" y="5948238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ctr" latinLnBrk="1"/>
            <a:r>
              <a:rPr lang="zh-CN" altLang="fr-FR" b="0" i="0" dirty="0">
                <a:solidFill>
                  <a:srgbClr val="55555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点头</a:t>
            </a:r>
          </a:p>
          <a:p>
            <a:pPr algn="l" fontAlgn="ctr" latinLnBrk="1"/>
            <a:r>
              <a:rPr lang="fr-FR" altLang="zh-CN" b="0" i="0" dirty="0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[</a:t>
            </a:r>
            <a:r>
              <a:rPr lang="fr-FR" b="0" i="0" dirty="0" err="1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diǎn</a:t>
            </a:r>
            <a:r>
              <a:rPr lang="fr-FR" b="0" i="0" dirty="0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fr-FR" b="0" i="0" dirty="0" err="1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tóu</a:t>
            </a:r>
            <a:r>
              <a:rPr lang="fr-FR" b="0" i="0" dirty="0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]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39BB29B-D799-C62D-19AF-89C8487426EC}"/>
              </a:ext>
            </a:extLst>
          </p:cNvPr>
          <p:cNvSpPr txBox="1"/>
          <p:nvPr/>
        </p:nvSpPr>
        <p:spPr>
          <a:xfrm>
            <a:off x="3168770" y="5948237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ctr" latinLnBrk="1"/>
            <a:r>
              <a:rPr lang="zh-CN" altLang="fr-FR" b="0" i="0" dirty="0">
                <a:solidFill>
                  <a:srgbClr val="55555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摇头</a:t>
            </a:r>
          </a:p>
          <a:p>
            <a:pPr algn="l" fontAlgn="ctr" latinLnBrk="1"/>
            <a:r>
              <a:rPr lang="fr-FR" altLang="zh-CN" b="0" i="0" dirty="0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[</a:t>
            </a:r>
            <a:r>
              <a:rPr lang="fr-FR" b="0" i="0" dirty="0" err="1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yáo</a:t>
            </a:r>
            <a:r>
              <a:rPr lang="fr-FR" b="0" i="0" dirty="0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fr-FR" b="0" i="0" dirty="0" err="1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tóu</a:t>
            </a:r>
            <a:r>
              <a:rPr lang="fr-FR" b="0" i="0" dirty="0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]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7589C50-7049-558C-84C0-FD518F8F6D09}"/>
              </a:ext>
            </a:extLst>
          </p:cNvPr>
          <p:cNvSpPr txBox="1"/>
          <p:nvPr/>
        </p:nvSpPr>
        <p:spPr>
          <a:xfrm>
            <a:off x="5451895" y="5948237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ctr" latinLnBrk="1"/>
            <a:r>
              <a:rPr lang="zh-CN" altLang="fr-FR" b="0" i="0" dirty="0">
                <a:solidFill>
                  <a:srgbClr val="55555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骨头</a:t>
            </a:r>
          </a:p>
          <a:p>
            <a:pPr algn="l" fontAlgn="ctr" latinLnBrk="1"/>
            <a:r>
              <a:rPr lang="fr-FR" altLang="zh-CN" b="0" i="0" dirty="0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[</a:t>
            </a:r>
            <a:r>
              <a:rPr lang="fr-FR" b="0" i="0" dirty="0" err="1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gǔ</a:t>
            </a:r>
            <a:r>
              <a:rPr lang="fr-FR" b="0" i="0" dirty="0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fr-FR" b="0" i="0" dirty="0" err="1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tou</a:t>
            </a:r>
            <a:r>
              <a:rPr lang="fr-FR" b="0" i="0" dirty="0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]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6E13F15-05E6-21B1-A6AB-BD1EACF47E0E}"/>
              </a:ext>
            </a:extLst>
          </p:cNvPr>
          <p:cNvSpPr txBox="1"/>
          <p:nvPr/>
        </p:nvSpPr>
        <p:spPr>
          <a:xfrm>
            <a:off x="7735020" y="5948236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ctr" latinLnBrk="1"/>
            <a:r>
              <a:rPr lang="zh-CN" altLang="fr-FR" b="0" i="0" dirty="0">
                <a:solidFill>
                  <a:srgbClr val="55555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木头</a:t>
            </a:r>
          </a:p>
          <a:p>
            <a:pPr algn="l" fontAlgn="ctr" latinLnBrk="1"/>
            <a:r>
              <a:rPr lang="fr-FR" altLang="zh-CN" b="0" i="0" dirty="0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[</a:t>
            </a:r>
            <a:r>
              <a:rPr lang="fr-FR" b="0" i="0" dirty="0" err="1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mù</a:t>
            </a:r>
            <a:r>
              <a:rPr lang="fr-FR" b="0" i="0" dirty="0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fr-FR" b="0" i="0" dirty="0" err="1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tou</a:t>
            </a:r>
            <a:r>
              <a:rPr lang="fr-FR" b="0" i="0" dirty="0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]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5062A82-925D-C984-F6B7-839092080B34}"/>
              </a:ext>
            </a:extLst>
          </p:cNvPr>
          <p:cNvSpPr txBox="1"/>
          <p:nvPr/>
        </p:nvSpPr>
        <p:spPr>
          <a:xfrm>
            <a:off x="1266645" y="497353"/>
            <a:ext cx="69155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b="0" i="0" dirty="0" err="1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tóu</a:t>
            </a:r>
            <a:endParaRPr lang="fr-FR" dirty="0"/>
          </a:p>
        </p:txBody>
      </p:sp>
      <p:pic>
        <p:nvPicPr>
          <p:cNvPr id="17" name="Image 16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0B46B455-2675-4839-D03D-84D60626B8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30684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46E2349-6415-8CFD-C36B-0956CEE557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7929" y="1234340"/>
            <a:ext cx="2781320" cy="3771928"/>
          </a:xfrm>
          <a:prstGeom prst="rect">
            <a:avLst/>
          </a:prstGeom>
        </p:spPr>
      </p:pic>
      <p:pic>
        <p:nvPicPr>
          <p:cNvPr id="4" name="Média en ligne 3" title="漢字的故事 : 目">
            <a:hlinkClick r:id="" action="ppaction://media"/>
            <a:extLst>
              <a:ext uri="{FF2B5EF4-FFF2-40B4-BE49-F238E27FC236}">
                <a16:creationId xmlns:a16="http://schemas.microsoft.com/office/drawing/2014/main" id="{B32CEA54-6C0D-CE4B-B91D-4972068340F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423309" y="1065571"/>
            <a:ext cx="5365135" cy="402385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5696F77-3A72-9F04-C1FA-3253E25CDA2F}"/>
              </a:ext>
            </a:extLst>
          </p:cNvPr>
          <p:cNvSpPr txBox="1"/>
          <p:nvPr/>
        </p:nvSpPr>
        <p:spPr>
          <a:xfrm>
            <a:off x="867778" y="5964053"/>
            <a:ext cx="60947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ctr" latinLnBrk="1"/>
            <a:r>
              <a:rPr lang="zh-CN" altLang="fr-FR" b="0" i="0" dirty="0">
                <a:solidFill>
                  <a:srgbClr val="55555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目光</a:t>
            </a:r>
          </a:p>
          <a:p>
            <a:pPr algn="l" fontAlgn="ctr" latinLnBrk="1"/>
            <a:r>
              <a:rPr lang="fr-FR" altLang="zh-CN" b="0" i="0" dirty="0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[</a:t>
            </a:r>
            <a:r>
              <a:rPr lang="fr-FR" b="0" i="0" dirty="0" err="1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mù</a:t>
            </a:r>
            <a:r>
              <a:rPr lang="fr-FR" b="0" i="0" dirty="0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fr-FR" b="0" i="0" dirty="0" err="1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guāng</a:t>
            </a:r>
            <a:r>
              <a:rPr lang="fr-FR" b="0" i="0" dirty="0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]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6FD35B0-D166-2914-670A-5FBCECDF9EF0}"/>
              </a:ext>
            </a:extLst>
          </p:cNvPr>
          <p:cNvSpPr txBox="1"/>
          <p:nvPr/>
        </p:nvSpPr>
        <p:spPr>
          <a:xfrm>
            <a:off x="3370052" y="5932840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ctr" latinLnBrk="1"/>
            <a:r>
              <a:rPr lang="zh-CN" altLang="fr-FR" b="0" i="0" dirty="0">
                <a:solidFill>
                  <a:srgbClr val="55555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夺目</a:t>
            </a:r>
          </a:p>
          <a:p>
            <a:pPr algn="l" fontAlgn="ctr" latinLnBrk="1"/>
            <a:r>
              <a:rPr lang="fr-FR" altLang="zh-CN" b="0" i="0" dirty="0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[</a:t>
            </a:r>
            <a:r>
              <a:rPr lang="fr-FR" b="0" i="0" dirty="0" err="1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duó</a:t>
            </a:r>
            <a:r>
              <a:rPr lang="fr-FR" b="0" i="0" dirty="0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fr-FR" b="0" i="0" dirty="0" err="1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mù</a:t>
            </a:r>
            <a:r>
              <a:rPr lang="fr-FR" b="0" i="0" dirty="0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]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E7740E9-2D94-A071-07E3-61EA871CE744}"/>
              </a:ext>
            </a:extLst>
          </p:cNvPr>
          <p:cNvSpPr txBox="1"/>
          <p:nvPr/>
        </p:nvSpPr>
        <p:spPr>
          <a:xfrm>
            <a:off x="5762445" y="5932840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ctr" latinLnBrk="1"/>
            <a:r>
              <a:rPr lang="zh-CN" altLang="fr-FR" b="0" i="0" dirty="0">
                <a:solidFill>
                  <a:srgbClr val="55555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醒目</a:t>
            </a:r>
          </a:p>
          <a:p>
            <a:pPr algn="l" fontAlgn="ctr" latinLnBrk="1"/>
            <a:r>
              <a:rPr lang="fr-FR" altLang="zh-CN" b="0" i="0" dirty="0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[</a:t>
            </a:r>
            <a:r>
              <a:rPr lang="fr-FR" b="0" i="0" dirty="0" err="1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xǐng</a:t>
            </a:r>
            <a:r>
              <a:rPr lang="fr-FR" b="0" i="0" dirty="0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fr-FR" b="0" i="0" dirty="0" err="1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mù</a:t>
            </a:r>
            <a:r>
              <a:rPr lang="fr-FR" b="0" i="0" dirty="0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]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8259D35-C179-2653-2074-83B7E93ECF59}"/>
              </a:ext>
            </a:extLst>
          </p:cNvPr>
          <p:cNvSpPr txBox="1"/>
          <p:nvPr/>
        </p:nvSpPr>
        <p:spPr>
          <a:xfrm>
            <a:off x="8034068" y="5932840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ctr" latinLnBrk="1"/>
            <a:r>
              <a:rPr lang="zh-CN" altLang="fr-FR" b="0" i="0" dirty="0">
                <a:solidFill>
                  <a:srgbClr val="55555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注目</a:t>
            </a:r>
          </a:p>
          <a:p>
            <a:pPr algn="l" fontAlgn="ctr" latinLnBrk="1"/>
            <a:r>
              <a:rPr lang="fr-FR" altLang="zh-CN" b="0" i="0" dirty="0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[</a:t>
            </a:r>
            <a:r>
              <a:rPr lang="fr-FR" b="0" i="0" dirty="0" err="1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zhù</a:t>
            </a:r>
            <a:r>
              <a:rPr lang="fr-FR" b="0" i="0" dirty="0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fr-FR" b="0" i="0" dirty="0" err="1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mù</a:t>
            </a:r>
            <a:r>
              <a:rPr lang="fr-FR" b="0" i="0" dirty="0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]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46441CA-7626-B625-8E23-4EC96130797B}"/>
              </a:ext>
            </a:extLst>
          </p:cNvPr>
          <p:cNvSpPr txBox="1"/>
          <p:nvPr/>
        </p:nvSpPr>
        <p:spPr>
          <a:xfrm>
            <a:off x="1697966" y="473816"/>
            <a:ext cx="70650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800" b="0" i="0" dirty="0" err="1">
                <a:solidFill>
                  <a:srgbClr val="FF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mù</a:t>
            </a:r>
            <a:endParaRPr lang="fr-FR" sz="4800" dirty="0"/>
          </a:p>
        </p:txBody>
      </p:sp>
      <p:pic>
        <p:nvPicPr>
          <p:cNvPr id="15" name="Image 14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6A8E1108-F6D3-32A9-B62F-7447FAF4BD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70302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D9A71272-A2CA-F7E9-A1F6-174BEC69207D}"/>
              </a:ext>
            </a:extLst>
          </p:cNvPr>
          <p:cNvSpPr/>
          <p:nvPr/>
        </p:nvSpPr>
        <p:spPr>
          <a:xfrm>
            <a:off x="286110" y="451448"/>
            <a:ext cx="1132936" cy="1161691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fr-FR" sz="5400" dirty="0">
                <a:solidFill>
                  <a:schemeClr val="tx1"/>
                </a:solidFill>
              </a:rPr>
              <a:t>目</a:t>
            </a:r>
            <a:endParaRPr lang="fr-FR" sz="5400" dirty="0">
              <a:solidFill>
                <a:schemeClr val="tx1"/>
              </a:solidFill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72C6383-5C4D-C5FE-9A54-27BD0EA3A38D}"/>
              </a:ext>
            </a:extLst>
          </p:cNvPr>
          <p:cNvSpPr/>
          <p:nvPr/>
        </p:nvSpPr>
        <p:spPr>
          <a:xfrm>
            <a:off x="3574212" y="3896264"/>
            <a:ext cx="1132936" cy="1161691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fr-FR" sz="5400" dirty="0">
                <a:solidFill>
                  <a:schemeClr val="tx1"/>
                </a:solidFill>
              </a:rPr>
              <a:t>人</a:t>
            </a:r>
            <a:endParaRPr lang="fr-FR" sz="5400" dirty="0">
              <a:solidFill>
                <a:schemeClr val="tx1"/>
              </a:solidFill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CA18C1A6-7DE5-B23B-9A0C-3071F80A4E78}"/>
              </a:ext>
            </a:extLst>
          </p:cNvPr>
          <p:cNvSpPr/>
          <p:nvPr/>
        </p:nvSpPr>
        <p:spPr>
          <a:xfrm>
            <a:off x="4206815" y="451449"/>
            <a:ext cx="1132936" cy="1161691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fr-FR" sz="5400" dirty="0">
                <a:solidFill>
                  <a:schemeClr val="tx1"/>
                </a:solidFill>
              </a:rPr>
              <a:t>人</a:t>
            </a:r>
            <a:endParaRPr lang="fr-FR" sz="5400" dirty="0">
              <a:solidFill>
                <a:schemeClr val="tx1"/>
              </a:solidFill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460DFA9C-9CDF-AD81-D743-3EF90B147D42}"/>
              </a:ext>
            </a:extLst>
          </p:cNvPr>
          <p:cNvSpPr/>
          <p:nvPr/>
        </p:nvSpPr>
        <p:spPr>
          <a:xfrm>
            <a:off x="6938514" y="2107720"/>
            <a:ext cx="1132936" cy="1161691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fr-FR" sz="5400" dirty="0">
                <a:solidFill>
                  <a:schemeClr val="tx1"/>
                </a:solidFill>
              </a:rPr>
              <a:t>人</a:t>
            </a:r>
            <a:endParaRPr lang="fr-FR" sz="5400" dirty="0">
              <a:solidFill>
                <a:schemeClr val="tx1"/>
              </a:solidFill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58F18292-92BC-F438-0780-1E6F4C17C59C}"/>
              </a:ext>
            </a:extLst>
          </p:cNvPr>
          <p:cNvSpPr/>
          <p:nvPr/>
        </p:nvSpPr>
        <p:spPr>
          <a:xfrm>
            <a:off x="9204385" y="612475"/>
            <a:ext cx="1132936" cy="1161691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fr-FR" sz="5400" dirty="0">
                <a:solidFill>
                  <a:schemeClr val="tx1"/>
                </a:solidFill>
              </a:rPr>
              <a:t>人</a:t>
            </a:r>
            <a:endParaRPr lang="fr-FR" sz="5400" dirty="0">
              <a:solidFill>
                <a:schemeClr val="tx1"/>
              </a:solidFill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D2247503-A26D-0671-090B-463E659C7703}"/>
              </a:ext>
            </a:extLst>
          </p:cNvPr>
          <p:cNvSpPr/>
          <p:nvPr/>
        </p:nvSpPr>
        <p:spPr>
          <a:xfrm>
            <a:off x="9080740" y="4830792"/>
            <a:ext cx="1132936" cy="1161691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fr-FR" sz="5400" dirty="0">
                <a:solidFill>
                  <a:schemeClr val="tx1"/>
                </a:solidFill>
              </a:rPr>
              <a:t>人</a:t>
            </a:r>
            <a:endParaRPr lang="fr-FR" sz="5400" dirty="0">
              <a:solidFill>
                <a:schemeClr val="tx1"/>
              </a:solidFill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C422091F-CF49-3DC7-892D-414194F8DE78}"/>
              </a:ext>
            </a:extLst>
          </p:cNvPr>
          <p:cNvSpPr/>
          <p:nvPr/>
        </p:nvSpPr>
        <p:spPr>
          <a:xfrm>
            <a:off x="529088" y="4963063"/>
            <a:ext cx="1132936" cy="1161691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fr-FR" sz="5400" dirty="0">
                <a:solidFill>
                  <a:schemeClr val="tx1"/>
                </a:solidFill>
              </a:rPr>
              <a:t>人</a:t>
            </a:r>
            <a:endParaRPr lang="fr-FR" sz="5400" dirty="0">
              <a:solidFill>
                <a:schemeClr val="tx1"/>
              </a:solidFill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430EEA77-0D37-E7D9-59D2-80428AA14420}"/>
              </a:ext>
            </a:extLst>
          </p:cNvPr>
          <p:cNvSpPr/>
          <p:nvPr/>
        </p:nvSpPr>
        <p:spPr>
          <a:xfrm>
            <a:off x="6619336" y="356558"/>
            <a:ext cx="1132936" cy="1161691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fr-FR" sz="5400" dirty="0">
                <a:solidFill>
                  <a:schemeClr val="tx1"/>
                </a:solidFill>
              </a:rPr>
              <a:t>人</a:t>
            </a:r>
            <a:endParaRPr lang="fr-FR" sz="5400" dirty="0">
              <a:solidFill>
                <a:schemeClr val="tx1"/>
              </a:solidFill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628CD1E0-D70C-4B06-D01A-8079DDDEE52E}"/>
              </a:ext>
            </a:extLst>
          </p:cNvPr>
          <p:cNvSpPr/>
          <p:nvPr/>
        </p:nvSpPr>
        <p:spPr>
          <a:xfrm>
            <a:off x="5998235" y="5473460"/>
            <a:ext cx="1132936" cy="1161691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fr-FR" sz="5400" dirty="0">
                <a:solidFill>
                  <a:schemeClr val="tx1"/>
                </a:solidFill>
              </a:rPr>
              <a:t>人</a:t>
            </a:r>
            <a:endParaRPr lang="fr-FR" sz="5400" dirty="0">
              <a:solidFill>
                <a:schemeClr val="tx1"/>
              </a:solidFill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08A35381-89F0-2664-DAD7-FBFECC62E146}"/>
              </a:ext>
            </a:extLst>
          </p:cNvPr>
          <p:cNvSpPr/>
          <p:nvPr/>
        </p:nvSpPr>
        <p:spPr>
          <a:xfrm>
            <a:off x="2490159" y="2173857"/>
            <a:ext cx="1132936" cy="1161691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fr-FR" sz="5400" dirty="0">
                <a:solidFill>
                  <a:schemeClr val="tx1"/>
                </a:solidFill>
              </a:rPr>
              <a:t>人</a:t>
            </a:r>
            <a:endParaRPr lang="fr-FR" sz="5400" dirty="0">
              <a:solidFill>
                <a:schemeClr val="tx1"/>
              </a:solidFill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8F0F21B4-F2B1-0021-B8E9-F68C84B29074}"/>
              </a:ext>
            </a:extLst>
          </p:cNvPr>
          <p:cNvSpPr/>
          <p:nvPr/>
        </p:nvSpPr>
        <p:spPr>
          <a:xfrm>
            <a:off x="2429774" y="181154"/>
            <a:ext cx="1132936" cy="1161691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fr-FR" sz="5400" dirty="0">
                <a:solidFill>
                  <a:schemeClr val="tx1"/>
                </a:solidFill>
              </a:rPr>
              <a:t>头</a:t>
            </a:r>
            <a:endParaRPr lang="fr-FR" sz="5400" dirty="0">
              <a:solidFill>
                <a:schemeClr val="tx1"/>
              </a:solidFill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4105EBA-C674-0BCC-C810-0DDFFE975C27}"/>
              </a:ext>
            </a:extLst>
          </p:cNvPr>
          <p:cNvSpPr/>
          <p:nvPr/>
        </p:nvSpPr>
        <p:spPr>
          <a:xfrm>
            <a:off x="9339532" y="2582173"/>
            <a:ext cx="1132936" cy="1161691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fr-FR" sz="5400" dirty="0">
                <a:solidFill>
                  <a:schemeClr val="tx1"/>
                </a:solidFill>
              </a:rPr>
              <a:t>头</a:t>
            </a:r>
            <a:endParaRPr lang="fr-FR" sz="5400" dirty="0">
              <a:solidFill>
                <a:schemeClr val="tx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C83AAEAF-8F9E-3386-00B9-0A9DA1FABDB5}"/>
              </a:ext>
            </a:extLst>
          </p:cNvPr>
          <p:cNvSpPr/>
          <p:nvPr/>
        </p:nvSpPr>
        <p:spPr>
          <a:xfrm>
            <a:off x="10790208" y="181154"/>
            <a:ext cx="1132936" cy="116169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fr-FR" sz="5400" dirty="0">
                <a:solidFill>
                  <a:schemeClr val="tx1"/>
                </a:solidFill>
              </a:rPr>
              <a:t>头</a:t>
            </a:r>
            <a:endParaRPr lang="fr-FR" sz="5400" dirty="0">
              <a:solidFill>
                <a:schemeClr val="tx1"/>
              </a:solidFill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6B50D7BB-AA08-6F74-2F1F-054486A57EAE}"/>
              </a:ext>
            </a:extLst>
          </p:cNvPr>
          <p:cNvSpPr/>
          <p:nvPr/>
        </p:nvSpPr>
        <p:spPr>
          <a:xfrm>
            <a:off x="4433979" y="2803225"/>
            <a:ext cx="1132936" cy="1161691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fr-FR" sz="5400" dirty="0">
                <a:solidFill>
                  <a:schemeClr val="tx1"/>
                </a:solidFill>
              </a:rPr>
              <a:t>头</a:t>
            </a:r>
            <a:endParaRPr lang="fr-FR" sz="5400" dirty="0">
              <a:solidFill>
                <a:schemeClr val="tx1"/>
              </a:solidFill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38A23C66-EF91-EDD7-8619-D62A509A2479}"/>
              </a:ext>
            </a:extLst>
          </p:cNvPr>
          <p:cNvSpPr/>
          <p:nvPr/>
        </p:nvSpPr>
        <p:spPr>
          <a:xfrm>
            <a:off x="471578" y="2582172"/>
            <a:ext cx="1132936" cy="1161691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fr-FR" sz="5400" dirty="0">
                <a:solidFill>
                  <a:schemeClr val="tx1"/>
                </a:solidFill>
              </a:rPr>
              <a:t>头</a:t>
            </a:r>
            <a:endParaRPr lang="fr-FR" sz="5400" dirty="0">
              <a:solidFill>
                <a:schemeClr val="tx1"/>
              </a:solidFill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2D96DAE1-4269-2881-8020-50159C00FA1E}"/>
              </a:ext>
            </a:extLst>
          </p:cNvPr>
          <p:cNvSpPr/>
          <p:nvPr/>
        </p:nvSpPr>
        <p:spPr>
          <a:xfrm>
            <a:off x="10609054" y="3956648"/>
            <a:ext cx="1132936" cy="1161691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fr-FR" sz="5400" dirty="0">
                <a:solidFill>
                  <a:schemeClr val="tx1"/>
                </a:solidFill>
              </a:rPr>
              <a:t>头</a:t>
            </a:r>
            <a:endParaRPr lang="fr-FR" sz="5400" dirty="0">
              <a:solidFill>
                <a:schemeClr val="tx1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1DA1AD81-406D-3F5F-05D0-78CCA7DD6EAC}"/>
              </a:ext>
            </a:extLst>
          </p:cNvPr>
          <p:cNvSpPr/>
          <p:nvPr/>
        </p:nvSpPr>
        <p:spPr>
          <a:xfrm>
            <a:off x="7752272" y="3588590"/>
            <a:ext cx="1132936" cy="1161691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fr-FR" sz="5400" dirty="0">
                <a:solidFill>
                  <a:schemeClr val="tx1"/>
                </a:solidFill>
              </a:rPr>
              <a:t>头</a:t>
            </a:r>
            <a:endParaRPr lang="fr-FR" sz="5400" dirty="0">
              <a:solidFill>
                <a:schemeClr val="tx1"/>
              </a:solidFill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117925CC-F056-AF52-F019-329F7891E45F}"/>
              </a:ext>
            </a:extLst>
          </p:cNvPr>
          <p:cNvSpPr/>
          <p:nvPr/>
        </p:nvSpPr>
        <p:spPr>
          <a:xfrm>
            <a:off x="2559889" y="5411637"/>
            <a:ext cx="1132936" cy="1161691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fr-FR" sz="5400" dirty="0">
                <a:solidFill>
                  <a:schemeClr val="tx1"/>
                </a:solidFill>
              </a:rPr>
              <a:t>头</a:t>
            </a:r>
            <a:endParaRPr lang="fr-FR" sz="5400" dirty="0">
              <a:solidFill>
                <a:schemeClr val="tx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5F5BA70-1918-E598-1F05-37EBD75EE361}"/>
              </a:ext>
            </a:extLst>
          </p:cNvPr>
          <p:cNvSpPr/>
          <p:nvPr/>
        </p:nvSpPr>
        <p:spPr>
          <a:xfrm>
            <a:off x="7504982" y="5138467"/>
            <a:ext cx="1132936" cy="1161691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fr-FR" sz="5400" dirty="0">
                <a:solidFill>
                  <a:schemeClr val="tx1"/>
                </a:solidFill>
              </a:rPr>
              <a:t>头</a:t>
            </a:r>
            <a:endParaRPr lang="fr-FR" sz="5400" dirty="0">
              <a:solidFill>
                <a:schemeClr val="tx1"/>
              </a:solidFill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953810D2-88FD-6FC4-3AE4-8483DB311F66}"/>
              </a:ext>
            </a:extLst>
          </p:cNvPr>
          <p:cNvSpPr/>
          <p:nvPr/>
        </p:nvSpPr>
        <p:spPr>
          <a:xfrm>
            <a:off x="3788435" y="1710186"/>
            <a:ext cx="1132936" cy="1161691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fr-FR" sz="5400" dirty="0">
                <a:solidFill>
                  <a:schemeClr val="tx1"/>
                </a:solidFill>
              </a:rPr>
              <a:t>目</a:t>
            </a:r>
            <a:endParaRPr lang="fr-FR" sz="5400" dirty="0">
              <a:solidFill>
                <a:schemeClr val="tx1"/>
              </a:solidFill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6DDB020D-C9C7-7A4D-EE6D-F792A7928469}"/>
              </a:ext>
            </a:extLst>
          </p:cNvPr>
          <p:cNvSpPr/>
          <p:nvPr/>
        </p:nvSpPr>
        <p:spPr>
          <a:xfrm>
            <a:off x="1874089" y="3792747"/>
            <a:ext cx="1132936" cy="1161691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fr-FR" sz="5400" dirty="0">
                <a:solidFill>
                  <a:schemeClr val="tx1"/>
                </a:solidFill>
              </a:rPr>
              <a:t>目</a:t>
            </a:r>
            <a:endParaRPr lang="fr-FR" sz="5400" dirty="0">
              <a:solidFill>
                <a:schemeClr val="tx1"/>
              </a:solidFill>
            </a:endParaRP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86C8360F-FF90-CA86-72DC-807C55F1A383}"/>
              </a:ext>
            </a:extLst>
          </p:cNvPr>
          <p:cNvSpPr/>
          <p:nvPr/>
        </p:nvSpPr>
        <p:spPr>
          <a:xfrm>
            <a:off x="5917722" y="3163017"/>
            <a:ext cx="1132936" cy="1161691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fr-FR" sz="5400" dirty="0">
                <a:solidFill>
                  <a:schemeClr val="tx1"/>
                </a:solidFill>
              </a:rPr>
              <a:t>目</a:t>
            </a:r>
            <a:endParaRPr lang="fr-FR" sz="5400" dirty="0">
              <a:solidFill>
                <a:schemeClr val="tx1"/>
              </a:solidFill>
            </a:endParaRP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EF4C3DE5-10BE-5AE1-A78E-ED0A05D5288D}"/>
              </a:ext>
            </a:extLst>
          </p:cNvPr>
          <p:cNvSpPr/>
          <p:nvPr/>
        </p:nvSpPr>
        <p:spPr>
          <a:xfrm>
            <a:off x="4943655" y="4557621"/>
            <a:ext cx="1132936" cy="1161691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fr-FR" sz="5400" dirty="0">
                <a:solidFill>
                  <a:schemeClr val="tx1"/>
                </a:solidFill>
              </a:rPr>
              <a:t>目</a:t>
            </a:r>
            <a:endParaRPr lang="fr-FR" sz="5400" dirty="0">
              <a:solidFill>
                <a:schemeClr val="tx1"/>
              </a:solidFill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F72A9698-6994-B2CC-EC3C-85D5528B6834}"/>
              </a:ext>
            </a:extLst>
          </p:cNvPr>
          <p:cNvSpPr/>
          <p:nvPr/>
        </p:nvSpPr>
        <p:spPr>
          <a:xfrm>
            <a:off x="7898921" y="171091"/>
            <a:ext cx="1132936" cy="1161691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fr-FR" sz="5400" dirty="0">
                <a:solidFill>
                  <a:schemeClr val="tx1"/>
                </a:solidFill>
              </a:rPr>
              <a:t>目</a:t>
            </a:r>
            <a:endParaRPr lang="fr-FR" sz="5400" dirty="0">
              <a:solidFill>
                <a:schemeClr val="tx1"/>
              </a:solidFill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245CF3A4-796E-CAFF-9645-3D81C3B7D112}"/>
              </a:ext>
            </a:extLst>
          </p:cNvPr>
          <p:cNvSpPr/>
          <p:nvPr/>
        </p:nvSpPr>
        <p:spPr>
          <a:xfrm>
            <a:off x="5431767" y="952500"/>
            <a:ext cx="1132936" cy="1161691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fr-FR" sz="5400" dirty="0">
                <a:solidFill>
                  <a:schemeClr val="tx1"/>
                </a:solidFill>
              </a:rPr>
              <a:t>目</a:t>
            </a:r>
            <a:endParaRPr lang="fr-FR" sz="5400" dirty="0">
              <a:solidFill>
                <a:schemeClr val="tx1"/>
              </a:solidFill>
            </a:endParaRP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3B5EAF85-4F97-F99D-B1A8-4059D8B9A896}"/>
              </a:ext>
            </a:extLst>
          </p:cNvPr>
          <p:cNvSpPr/>
          <p:nvPr/>
        </p:nvSpPr>
        <p:spPr>
          <a:xfrm>
            <a:off x="8243978" y="1558503"/>
            <a:ext cx="1132936" cy="1161691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fr-FR" sz="5400" dirty="0">
                <a:solidFill>
                  <a:schemeClr val="tx1"/>
                </a:solidFill>
              </a:rPr>
              <a:t>目</a:t>
            </a:r>
            <a:endParaRPr lang="fr-FR" sz="5400" dirty="0">
              <a:solidFill>
                <a:schemeClr val="tx1"/>
              </a:solidFill>
            </a:endParaRP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83A2368F-D9DC-83F9-B5EC-AD4843AB292B}"/>
              </a:ext>
            </a:extLst>
          </p:cNvPr>
          <p:cNvSpPr/>
          <p:nvPr/>
        </p:nvSpPr>
        <p:spPr>
          <a:xfrm>
            <a:off x="10644996" y="1686463"/>
            <a:ext cx="1132936" cy="1161691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fr-FR" sz="5400" dirty="0">
                <a:solidFill>
                  <a:schemeClr val="tx1"/>
                </a:solidFill>
              </a:rPr>
              <a:t>目</a:t>
            </a:r>
            <a:endParaRPr lang="fr-FR" sz="5400" dirty="0">
              <a:solidFill>
                <a:schemeClr val="tx1"/>
              </a:solidFill>
            </a:endParaRP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00452CCD-D4BE-EBE2-793B-8F31B3F055BC}"/>
              </a:ext>
            </a:extLst>
          </p:cNvPr>
          <p:cNvSpPr/>
          <p:nvPr/>
        </p:nvSpPr>
        <p:spPr>
          <a:xfrm>
            <a:off x="10613367" y="5411636"/>
            <a:ext cx="1132936" cy="1161691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fr-FR" sz="5400" dirty="0">
                <a:solidFill>
                  <a:schemeClr val="tx1"/>
                </a:solidFill>
              </a:rPr>
              <a:t>目</a:t>
            </a:r>
            <a:endParaRPr lang="fr-FR" sz="5400" dirty="0">
              <a:solidFill>
                <a:schemeClr val="tx1"/>
              </a:solidFill>
            </a:endParaRP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AB66A087-3812-8F46-4F71-144EC9B42C89}"/>
              </a:ext>
            </a:extLst>
          </p:cNvPr>
          <p:cNvSpPr/>
          <p:nvPr/>
        </p:nvSpPr>
        <p:spPr>
          <a:xfrm>
            <a:off x="1416171" y="1593011"/>
            <a:ext cx="1132936" cy="1161691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fr-FR" sz="5400" dirty="0">
                <a:solidFill>
                  <a:schemeClr val="tx1"/>
                </a:solidFill>
              </a:rPr>
              <a:t>目</a:t>
            </a:r>
            <a:endParaRPr lang="fr-FR" sz="5400" dirty="0">
              <a:solidFill>
                <a:schemeClr val="tx1"/>
              </a:solidFill>
            </a:endParaRPr>
          </a:p>
        </p:txBody>
      </p:sp>
      <p:pic>
        <p:nvPicPr>
          <p:cNvPr id="32" name="Image 31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06E5F7DE-32C9-8ADA-A961-0F401CEEB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51183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'ai deux mains | MOMES">
            <a:extLst>
              <a:ext uri="{FF2B5EF4-FFF2-40B4-BE49-F238E27FC236}">
                <a16:creationId xmlns:a16="http://schemas.microsoft.com/office/drawing/2014/main" id="{430F21FB-4C88-3390-D92B-17958311C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148" y="1873045"/>
            <a:ext cx="7858607" cy="4399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54DE523B-DC1E-7C86-5257-8FEDACEDBED6}"/>
              </a:ext>
            </a:extLst>
          </p:cNvPr>
          <p:cNvSpPr/>
          <p:nvPr/>
        </p:nvSpPr>
        <p:spPr>
          <a:xfrm>
            <a:off x="1423219" y="2735826"/>
            <a:ext cx="593929" cy="582561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E24EF3A0-812D-E170-0D8D-8439EE3B9874}"/>
              </a:ext>
            </a:extLst>
          </p:cNvPr>
          <p:cNvSpPr/>
          <p:nvPr/>
        </p:nvSpPr>
        <p:spPr>
          <a:xfrm>
            <a:off x="2284853" y="1784044"/>
            <a:ext cx="593929" cy="582561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04D92F80-9F4E-52CB-5BCE-0DE4DC151331}"/>
              </a:ext>
            </a:extLst>
          </p:cNvPr>
          <p:cNvSpPr/>
          <p:nvPr/>
        </p:nvSpPr>
        <p:spPr>
          <a:xfrm>
            <a:off x="4306071" y="1496751"/>
            <a:ext cx="593929" cy="582561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A4C34307-E97D-C24F-DDB5-B83A54AE9955}"/>
              </a:ext>
            </a:extLst>
          </p:cNvPr>
          <p:cNvSpPr/>
          <p:nvPr/>
        </p:nvSpPr>
        <p:spPr>
          <a:xfrm>
            <a:off x="5156990" y="3539102"/>
            <a:ext cx="593929" cy="582561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2D4729FD-D58E-FBE5-8290-84ECFE098937}"/>
              </a:ext>
            </a:extLst>
          </p:cNvPr>
          <p:cNvSpPr/>
          <p:nvPr/>
        </p:nvSpPr>
        <p:spPr>
          <a:xfrm>
            <a:off x="5946451" y="3539102"/>
            <a:ext cx="593929" cy="582561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9EFB9EE-7A1D-709C-95EF-B48EF56EE4FA}"/>
              </a:ext>
            </a:extLst>
          </p:cNvPr>
          <p:cNvSpPr/>
          <p:nvPr/>
        </p:nvSpPr>
        <p:spPr>
          <a:xfrm>
            <a:off x="7046795" y="1492764"/>
            <a:ext cx="593929" cy="582561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D8CEE915-B377-9DF4-497A-1CD3C7166926}"/>
              </a:ext>
            </a:extLst>
          </p:cNvPr>
          <p:cNvSpPr/>
          <p:nvPr/>
        </p:nvSpPr>
        <p:spPr>
          <a:xfrm>
            <a:off x="8950265" y="1693907"/>
            <a:ext cx="593929" cy="582561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B3E8CAF9-5A12-D8E4-C2CA-5433275383CF}"/>
              </a:ext>
            </a:extLst>
          </p:cNvPr>
          <p:cNvSpPr/>
          <p:nvPr/>
        </p:nvSpPr>
        <p:spPr>
          <a:xfrm>
            <a:off x="9678698" y="2663939"/>
            <a:ext cx="593929" cy="582561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E91E574F-386C-8D76-CC46-3F0ACBBE48EB}"/>
              </a:ext>
            </a:extLst>
          </p:cNvPr>
          <p:cNvSpPr/>
          <p:nvPr/>
        </p:nvSpPr>
        <p:spPr>
          <a:xfrm>
            <a:off x="3236588" y="1274483"/>
            <a:ext cx="593929" cy="582561"/>
          </a:xfrm>
          <a:prstGeom prst="ellipse">
            <a:avLst/>
          </a:prstGeom>
          <a:solidFill>
            <a:srgbClr val="33CCCC"/>
          </a:solidFill>
          <a:ln>
            <a:solidFill>
              <a:srgbClr val="33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4373F5ED-B8B4-262C-55B0-0D8D307FDA4B}"/>
              </a:ext>
            </a:extLst>
          </p:cNvPr>
          <p:cNvSpPr/>
          <p:nvPr/>
        </p:nvSpPr>
        <p:spPr>
          <a:xfrm>
            <a:off x="8024775" y="1201483"/>
            <a:ext cx="593929" cy="582561"/>
          </a:xfrm>
          <a:prstGeom prst="ellipse">
            <a:avLst/>
          </a:prstGeom>
          <a:solidFill>
            <a:srgbClr val="33CCCC"/>
          </a:solidFill>
          <a:ln>
            <a:solidFill>
              <a:srgbClr val="33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EC770B4-6F84-8083-8411-2431567AEC69}"/>
              </a:ext>
            </a:extLst>
          </p:cNvPr>
          <p:cNvSpPr txBox="1"/>
          <p:nvPr/>
        </p:nvSpPr>
        <p:spPr>
          <a:xfrm>
            <a:off x="3533552" y="400813"/>
            <a:ext cx="60950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Selon la couleur, lève les doigts correspondants.</a:t>
            </a:r>
          </a:p>
        </p:txBody>
      </p:sp>
      <p:pic>
        <p:nvPicPr>
          <p:cNvPr id="21" name="Image 20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7F127F7C-DAF1-6722-56B0-05EC469251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78769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lipse 4">
            <a:extLst>
              <a:ext uri="{FF2B5EF4-FFF2-40B4-BE49-F238E27FC236}">
                <a16:creationId xmlns:a16="http://schemas.microsoft.com/office/drawing/2014/main" id="{48A2895B-3CCF-E3E1-3260-6047928DB703}"/>
              </a:ext>
            </a:extLst>
          </p:cNvPr>
          <p:cNvSpPr/>
          <p:nvPr/>
        </p:nvSpPr>
        <p:spPr>
          <a:xfrm>
            <a:off x="1615441" y="1904814"/>
            <a:ext cx="3627117" cy="386913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48F00A3-C8CB-5308-142D-F36C82479EC0}"/>
              </a:ext>
            </a:extLst>
          </p:cNvPr>
          <p:cNvSpPr/>
          <p:nvPr/>
        </p:nvSpPr>
        <p:spPr>
          <a:xfrm>
            <a:off x="6780338" y="1750560"/>
            <a:ext cx="3796221" cy="4023388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92754772-BD43-B224-E404-A7A9FCB473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61191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lipse 4">
            <a:extLst>
              <a:ext uri="{FF2B5EF4-FFF2-40B4-BE49-F238E27FC236}">
                <a16:creationId xmlns:a16="http://schemas.microsoft.com/office/drawing/2014/main" id="{48A2895B-3CCF-E3E1-3260-6047928DB703}"/>
              </a:ext>
            </a:extLst>
          </p:cNvPr>
          <p:cNvSpPr/>
          <p:nvPr/>
        </p:nvSpPr>
        <p:spPr>
          <a:xfrm>
            <a:off x="1615441" y="1904814"/>
            <a:ext cx="3627117" cy="3869133"/>
          </a:xfrm>
          <a:prstGeom prst="ellipse">
            <a:avLst/>
          </a:prstGeom>
          <a:solidFill>
            <a:srgbClr val="33CCCC"/>
          </a:solidFill>
          <a:ln>
            <a:solidFill>
              <a:srgbClr val="33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48F00A3-C8CB-5308-142D-F36C82479EC0}"/>
              </a:ext>
            </a:extLst>
          </p:cNvPr>
          <p:cNvSpPr/>
          <p:nvPr/>
        </p:nvSpPr>
        <p:spPr>
          <a:xfrm>
            <a:off x="6780338" y="1750560"/>
            <a:ext cx="3796221" cy="402338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B4B58489-9379-77E9-1D27-1E80E8589F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49683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lipse 4">
            <a:extLst>
              <a:ext uri="{FF2B5EF4-FFF2-40B4-BE49-F238E27FC236}">
                <a16:creationId xmlns:a16="http://schemas.microsoft.com/office/drawing/2014/main" id="{48A2895B-3CCF-E3E1-3260-6047928DB703}"/>
              </a:ext>
            </a:extLst>
          </p:cNvPr>
          <p:cNvSpPr/>
          <p:nvPr/>
        </p:nvSpPr>
        <p:spPr>
          <a:xfrm>
            <a:off x="1615441" y="1904814"/>
            <a:ext cx="3627117" cy="3869133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48F00A3-C8CB-5308-142D-F36C82479EC0}"/>
              </a:ext>
            </a:extLst>
          </p:cNvPr>
          <p:cNvSpPr/>
          <p:nvPr/>
        </p:nvSpPr>
        <p:spPr>
          <a:xfrm>
            <a:off x="6780338" y="1750560"/>
            <a:ext cx="3796221" cy="4023388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8CFD12D0-67A5-9501-DE50-5B6A407A94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515953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lipse 4">
            <a:extLst>
              <a:ext uri="{FF2B5EF4-FFF2-40B4-BE49-F238E27FC236}">
                <a16:creationId xmlns:a16="http://schemas.microsoft.com/office/drawing/2014/main" id="{48A2895B-3CCF-E3E1-3260-6047928DB703}"/>
              </a:ext>
            </a:extLst>
          </p:cNvPr>
          <p:cNvSpPr/>
          <p:nvPr/>
        </p:nvSpPr>
        <p:spPr>
          <a:xfrm>
            <a:off x="1615441" y="1904815"/>
            <a:ext cx="3627117" cy="3869133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48F00A3-C8CB-5308-142D-F36C82479EC0}"/>
              </a:ext>
            </a:extLst>
          </p:cNvPr>
          <p:cNvSpPr/>
          <p:nvPr/>
        </p:nvSpPr>
        <p:spPr>
          <a:xfrm>
            <a:off x="6780338" y="1750560"/>
            <a:ext cx="3796221" cy="402338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EEC68265-5D6E-3292-F24E-76EDBBF3FA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296897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lipse 4">
            <a:extLst>
              <a:ext uri="{FF2B5EF4-FFF2-40B4-BE49-F238E27FC236}">
                <a16:creationId xmlns:a16="http://schemas.microsoft.com/office/drawing/2014/main" id="{48A2895B-3CCF-E3E1-3260-6047928DB703}"/>
              </a:ext>
            </a:extLst>
          </p:cNvPr>
          <p:cNvSpPr/>
          <p:nvPr/>
        </p:nvSpPr>
        <p:spPr>
          <a:xfrm>
            <a:off x="1615441" y="1904814"/>
            <a:ext cx="3627117" cy="3869133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48F00A3-C8CB-5308-142D-F36C82479EC0}"/>
              </a:ext>
            </a:extLst>
          </p:cNvPr>
          <p:cNvSpPr/>
          <p:nvPr/>
        </p:nvSpPr>
        <p:spPr>
          <a:xfrm>
            <a:off x="6780338" y="1750560"/>
            <a:ext cx="3796221" cy="4023388"/>
          </a:xfrm>
          <a:prstGeom prst="ellipse">
            <a:avLst/>
          </a:prstGeom>
          <a:solidFill>
            <a:srgbClr val="33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4390B930-147D-548A-A14B-91E924A11D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563230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lipse 4">
            <a:extLst>
              <a:ext uri="{FF2B5EF4-FFF2-40B4-BE49-F238E27FC236}">
                <a16:creationId xmlns:a16="http://schemas.microsoft.com/office/drawing/2014/main" id="{48A2895B-3CCF-E3E1-3260-6047928DB703}"/>
              </a:ext>
            </a:extLst>
          </p:cNvPr>
          <p:cNvSpPr/>
          <p:nvPr/>
        </p:nvSpPr>
        <p:spPr>
          <a:xfrm>
            <a:off x="1615441" y="1904814"/>
            <a:ext cx="3627117" cy="3869133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48F00A3-C8CB-5308-142D-F36C82479EC0}"/>
              </a:ext>
            </a:extLst>
          </p:cNvPr>
          <p:cNvSpPr/>
          <p:nvPr/>
        </p:nvSpPr>
        <p:spPr>
          <a:xfrm>
            <a:off x="6780338" y="1750560"/>
            <a:ext cx="3796221" cy="4023388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A33DF9ED-2CCE-A39F-3D3C-547D2914C4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568033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Arc 1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1FA98B8-FFA1-9E4D-80BE-758BAFED8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873" y="511293"/>
            <a:ext cx="3795998" cy="5665670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2A4DB11-D4F7-0C41-4C40-7ABD165E3F99}"/>
              </a:ext>
            </a:extLst>
          </p:cNvPr>
          <p:cNvSpPr txBox="1"/>
          <p:nvPr/>
        </p:nvSpPr>
        <p:spPr>
          <a:xfrm>
            <a:off x="5894962" y="1984443"/>
            <a:ext cx="5458838" cy="4192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Créer</a:t>
            </a:r>
            <a:r>
              <a:rPr lang="en-US" dirty="0"/>
              <a:t> </a:t>
            </a:r>
            <a:r>
              <a:rPr lang="en-US" dirty="0" err="1"/>
              <a:t>une</a:t>
            </a:r>
            <a:r>
              <a:rPr lang="en-US" dirty="0"/>
              <a:t> carte de </a:t>
            </a:r>
            <a:r>
              <a:rPr lang="en-US" dirty="0" err="1"/>
              <a:t>vœux</a:t>
            </a:r>
            <a:r>
              <a:rPr lang="en-US" dirty="0"/>
              <a:t> pour le Saint </a:t>
            </a:r>
            <a:r>
              <a:rPr lang="en-US" dirty="0" err="1"/>
              <a:t>valentin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498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2747</TotalTime>
  <Words>127</Words>
  <Application>Microsoft Office PowerPoint</Application>
  <PresentationFormat>Grand écran</PresentationFormat>
  <Paragraphs>59</Paragraphs>
  <Slides>14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0" baseType="lpstr">
      <vt:lpstr>微软雅黑</vt:lpstr>
      <vt:lpstr>Aptos</vt:lpstr>
      <vt:lpstr>Aptos Display</vt:lpstr>
      <vt:lpstr>Arial</vt:lpstr>
      <vt:lpstr>Calibri</vt:lpstr>
      <vt:lpstr>office theme</vt:lpstr>
      <vt:lpstr>Apprendre à lire en chinois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Nouveaux habits du roi serpent</dc:title>
  <dc:creator/>
  <cp:lastModifiedBy>JIAO Lingshuo</cp:lastModifiedBy>
  <cp:revision>395</cp:revision>
  <dcterms:created xsi:type="dcterms:W3CDTF">2025-01-10T12:47:10Z</dcterms:created>
  <dcterms:modified xsi:type="dcterms:W3CDTF">2025-02-16T08:57:04Z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cdb6f0a-766a-440a-a3ab-e9891de0b484_Enabled">
    <vt:lpwstr>true</vt:lpwstr>
  </property>
  <property fmtid="{D5CDD505-2E9C-101B-9397-08002B2CF9AE}" pid="3" name="MSIP_Label_7cdb6f0a-766a-440a-a3ab-e9891de0b484_SetDate">
    <vt:lpwstr>2025-01-18T13:29:53Z</vt:lpwstr>
  </property>
  <property fmtid="{D5CDD505-2E9C-101B-9397-08002B2CF9AE}" pid="4" name="MSIP_Label_7cdb6f0a-766a-440a-a3ab-e9891de0b484_Method">
    <vt:lpwstr>Standard</vt:lpwstr>
  </property>
  <property fmtid="{D5CDD505-2E9C-101B-9397-08002B2CF9AE}" pid="5" name="MSIP_Label_7cdb6f0a-766a-440a-a3ab-e9891de0b484_Name">
    <vt:lpwstr>Internal_SensitivityLabel</vt:lpwstr>
  </property>
  <property fmtid="{D5CDD505-2E9C-101B-9397-08002B2CF9AE}" pid="6" name="MSIP_Label_7cdb6f0a-766a-440a-a3ab-e9891de0b484_SiteId">
    <vt:lpwstr>2ff06a03-1c24-40f5-9d3b-854d93aaed7f</vt:lpwstr>
  </property>
  <property fmtid="{D5CDD505-2E9C-101B-9397-08002B2CF9AE}" pid="7" name="MSIP_Label_7cdb6f0a-766a-440a-a3ab-e9891de0b484_ActionId">
    <vt:lpwstr>9b51871a-544f-4fa3-9324-6beb8a659c90</vt:lpwstr>
  </property>
  <property fmtid="{D5CDD505-2E9C-101B-9397-08002B2CF9AE}" pid="8" name="MSIP_Label_7cdb6f0a-766a-440a-a3ab-e9891de0b484_ContentBits">
    <vt:lpwstr>0</vt:lpwstr>
  </property>
</Properties>
</file>