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3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5" r:id="rId12"/>
    <p:sldId id="274" r:id="rId13"/>
    <p:sldId id="286" r:id="rId14"/>
    <p:sldId id="287" r:id="rId15"/>
    <p:sldId id="267" r:id="rId16"/>
    <p:sldId id="268" r:id="rId17"/>
    <p:sldId id="269" r:id="rId18"/>
    <p:sldId id="266" r:id="rId19"/>
    <p:sldId id="271" r:id="rId20"/>
    <p:sldId id="272" r:id="rId21"/>
    <p:sldId id="270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8F3F5"/>
    <a:srgbClr val="F9EFDE"/>
    <a:srgbClr val="EAE6D9"/>
    <a:srgbClr val="ECE8DB"/>
    <a:srgbClr val="F5F2E5"/>
    <a:srgbClr val="FCD17B"/>
    <a:srgbClr val="FBD280"/>
    <a:srgbClr val="FBD482"/>
    <a:srgbClr val="A5DDE3"/>
    <a:srgbClr val="F9D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181E3A-92DF-C208-E8E2-E9DBE7664F45}" v="1031" dt="2025-01-17T21:17:18.527"/>
    <p1510:client id="{3187A547-C51F-4270-B5FA-51A91979BCAB}" v="34" dt="2025-01-18T13:40:27.91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65" d="100"/>
          <a:sy n="65" d="100"/>
        </p:scale>
        <p:origin x="78" y="92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IAO Lingshuo" userId="4929234b-dc7b-4625-8a2f-d432000a20e2" providerId="ADAL" clId="{3187A547-C51F-4270-B5FA-51A91979BCAB}"/>
    <pc:docChg chg="custSel addSld delSld modSld">
      <pc:chgData name="JIAO Lingshuo" userId="4929234b-dc7b-4625-8a2f-d432000a20e2" providerId="ADAL" clId="{3187A547-C51F-4270-B5FA-51A91979BCAB}" dt="2025-01-18T13:40:27.917" v="95" actId="1076"/>
      <pc:docMkLst>
        <pc:docMk/>
      </pc:docMkLst>
      <pc:sldChg chg="addSp modSp">
        <pc:chgData name="JIAO Lingshuo" userId="4929234b-dc7b-4625-8a2f-d432000a20e2" providerId="ADAL" clId="{3187A547-C51F-4270-B5FA-51A91979BCAB}" dt="2025-01-18T13:31:37.538" v="45"/>
        <pc:sldMkLst>
          <pc:docMk/>
          <pc:sldMk cId="3482592013" sldId="257"/>
        </pc:sldMkLst>
        <pc:picChg chg="add mod">
          <ac:chgData name="JIAO Lingshuo" userId="4929234b-dc7b-4625-8a2f-d432000a20e2" providerId="ADAL" clId="{3187A547-C51F-4270-B5FA-51A91979BCAB}" dt="2025-01-18T13:31:37.538" v="45"/>
          <ac:picMkLst>
            <pc:docMk/>
            <pc:sldMk cId="3482592013" sldId="257"/>
            <ac:picMk id="4" creationId="{943371C4-00F5-82B9-039F-49AE0E335E0E}"/>
          </ac:picMkLst>
        </pc:picChg>
      </pc:sldChg>
      <pc:sldChg chg="addSp modSp">
        <pc:chgData name="JIAO Lingshuo" userId="4929234b-dc7b-4625-8a2f-d432000a20e2" providerId="ADAL" clId="{3187A547-C51F-4270-B5FA-51A91979BCAB}" dt="2025-01-18T13:31:46.162" v="46"/>
        <pc:sldMkLst>
          <pc:docMk/>
          <pc:sldMk cId="3622207730" sldId="258"/>
        </pc:sldMkLst>
        <pc:picChg chg="add mod">
          <ac:chgData name="JIAO Lingshuo" userId="4929234b-dc7b-4625-8a2f-d432000a20e2" providerId="ADAL" clId="{3187A547-C51F-4270-B5FA-51A91979BCAB}" dt="2025-01-18T13:31:46.162" v="46"/>
          <ac:picMkLst>
            <pc:docMk/>
            <pc:sldMk cId="3622207730" sldId="258"/>
            <ac:picMk id="6" creationId="{95EBD05C-0DAE-6746-DBDB-49CB2D6A4DC2}"/>
          </ac:picMkLst>
        </pc:picChg>
      </pc:sldChg>
      <pc:sldChg chg="addSp modSp">
        <pc:chgData name="JIAO Lingshuo" userId="4929234b-dc7b-4625-8a2f-d432000a20e2" providerId="ADAL" clId="{3187A547-C51F-4270-B5FA-51A91979BCAB}" dt="2025-01-18T13:31:49.501" v="47"/>
        <pc:sldMkLst>
          <pc:docMk/>
          <pc:sldMk cId="2052903825" sldId="259"/>
        </pc:sldMkLst>
        <pc:picChg chg="add mod">
          <ac:chgData name="JIAO Lingshuo" userId="4929234b-dc7b-4625-8a2f-d432000a20e2" providerId="ADAL" clId="{3187A547-C51F-4270-B5FA-51A91979BCAB}" dt="2025-01-18T13:31:49.501" v="47"/>
          <ac:picMkLst>
            <pc:docMk/>
            <pc:sldMk cId="2052903825" sldId="259"/>
            <ac:picMk id="9" creationId="{7016C830-C4FB-9CC7-995B-B6DA98CB8F2A}"/>
          </ac:picMkLst>
        </pc:picChg>
      </pc:sldChg>
      <pc:sldChg chg="addSp modSp">
        <pc:chgData name="JIAO Lingshuo" userId="4929234b-dc7b-4625-8a2f-d432000a20e2" providerId="ADAL" clId="{3187A547-C51F-4270-B5FA-51A91979BCAB}" dt="2025-01-18T13:31:54.252" v="48"/>
        <pc:sldMkLst>
          <pc:docMk/>
          <pc:sldMk cId="2601969492" sldId="260"/>
        </pc:sldMkLst>
        <pc:picChg chg="add mod">
          <ac:chgData name="JIAO Lingshuo" userId="4929234b-dc7b-4625-8a2f-d432000a20e2" providerId="ADAL" clId="{3187A547-C51F-4270-B5FA-51A91979BCAB}" dt="2025-01-18T13:31:54.252" v="48"/>
          <ac:picMkLst>
            <pc:docMk/>
            <pc:sldMk cId="2601969492" sldId="260"/>
            <ac:picMk id="6" creationId="{DAAC9E25-65BD-6407-2544-42EC2FC576DE}"/>
          </ac:picMkLst>
        </pc:picChg>
      </pc:sldChg>
      <pc:sldChg chg="addSp modSp">
        <pc:chgData name="JIAO Lingshuo" userId="4929234b-dc7b-4625-8a2f-d432000a20e2" providerId="ADAL" clId="{3187A547-C51F-4270-B5FA-51A91979BCAB}" dt="2025-01-18T13:31:58.952" v="49"/>
        <pc:sldMkLst>
          <pc:docMk/>
          <pc:sldMk cId="664324959" sldId="261"/>
        </pc:sldMkLst>
        <pc:picChg chg="add mod">
          <ac:chgData name="JIAO Lingshuo" userId="4929234b-dc7b-4625-8a2f-d432000a20e2" providerId="ADAL" clId="{3187A547-C51F-4270-B5FA-51A91979BCAB}" dt="2025-01-18T13:31:58.952" v="49"/>
          <ac:picMkLst>
            <pc:docMk/>
            <pc:sldMk cId="664324959" sldId="261"/>
            <ac:picMk id="7" creationId="{216F1ED3-958A-F68C-3718-EFA38902D449}"/>
          </ac:picMkLst>
        </pc:picChg>
      </pc:sldChg>
      <pc:sldChg chg="addSp modSp">
        <pc:chgData name="JIAO Lingshuo" userId="4929234b-dc7b-4625-8a2f-d432000a20e2" providerId="ADAL" clId="{3187A547-C51F-4270-B5FA-51A91979BCAB}" dt="2025-01-18T13:32:02.884" v="50"/>
        <pc:sldMkLst>
          <pc:docMk/>
          <pc:sldMk cId="3494119650" sldId="262"/>
        </pc:sldMkLst>
        <pc:picChg chg="add mod">
          <ac:chgData name="JIAO Lingshuo" userId="4929234b-dc7b-4625-8a2f-d432000a20e2" providerId="ADAL" clId="{3187A547-C51F-4270-B5FA-51A91979BCAB}" dt="2025-01-18T13:32:02.884" v="50"/>
          <ac:picMkLst>
            <pc:docMk/>
            <pc:sldMk cId="3494119650" sldId="262"/>
            <ac:picMk id="5" creationId="{A3846C9C-1A21-59C9-8C80-5321491460A0}"/>
          </ac:picMkLst>
        </pc:picChg>
      </pc:sldChg>
      <pc:sldChg chg="addSp modSp">
        <pc:chgData name="JIAO Lingshuo" userId="4929234b-dc7b-4625-8a2f-d432000a20e2" providerId="ADAL" clId="{3187A547-C51F-4270-B5FA-51A91979BCAB}" dt="2025-01-18T13:32:12.415" v="51"/>
        <pc:sldMkLst>
          <pc:docMk/>
          <pc:sldMk cId="259161219" sldId="263"/>
        </pc:sldMkLst>
        <pc:picChg chg="add mod">
          <ac:chgData name="JIAO Lingshuo" userId="4929234b-dc7b-4625-8a2f-d432000a20e2" providerId="ADAL" clId="{3187A547-C51F-4270-B5FA-51A91979BCAB}" dt="2025-01-18T13:32:12.415" v="51"/>
          <ac:picMkLst>
            <pc:docMk/>
            <pc:sldMk cId="259161219" sldId="263"/>
            <ac:picMk id="7" creationId="{8CA133D2-23AE-4A90-CA5F-7D4334C2C790}"/>
          </ac:picMkLst>
        </pc:picChg>
      </pc:sldChg>
      <pc:sldChg chg="addSp delSp modSp mod">
        <pc:chgData name="JIAO Lingshuo" userId="4929234b-dc7b-4625-8a2f-d432000a20e2" providerId="ADAL" clId="{3187A547-C51F-4270-B5FA-51A91979BCAB}" dt="2025-01-18T13:32:32.464" v="56" actId="478"/>
        <pc:sldMkLst>
          <pc:docMk/>
          <pc:sldMk cId="2492984171" sldId="264"/>
        </pc:sldMkLst>
        <pc:picChg chg="add mod">
          <ac:chgData name="JIAO Lingshuo" userId="4929234b-dc7b-4625-8a2f-d432000a20e2" providerId="ADAL" clId="{3187A547-C51F-4270-B5FA-51A91979BCAB}" dt="2025-01-18T13:32:14.844" v="52"/>
          <ac:picMkLst>
            <pc:docMk/>
            <pc:sldMk cId="2492984171" sldId="264"/>
            <ac:picMk id="6" creationId="{190744CD-A5AC-7D34-D76D-E5A50C46C12F}"/>
          </ac:picMkLst>
        </pc:picChg>
        <pc:picChg chg="add del mod">
          <ac:chgData name="JIAO Lingshuo" userId="4929234b-dc7b-4625-8a2f-d432000a20e2" providerId="ADAL" clId="{3187A547-C51F-4270-B5FA-51A91979BCAB}" dt="2025-01-18T13:32:32.464" v="56" actId="478"/>
          <ac:picMkLst>
            <pc:docMk/>
            <pc:sldMk cId="2492984171" sldId="264"/>
            <ac:picMk id="7" creationId="{951C8C46-4DD7-ED65-9A03-E04EFA410BD5}"/>
          </ac:picMkLst>
        </pc:picChg>
      </pc:sldChg>
      <pc:sldChg chg="addSp delSp modSp mod">
        <pc:chgData name="JIAO Lingshuo" userId="4929234b-dc7b-4625-8a2f-d432000a20e2" providerId="ADAL" clId="{3187A547-C51F-4270-B5FA-51A91979BCAB}" dt="2025-01-18T13:35:09.934" v="72" actId="478"/>
        <pc:sldMkLst>
          <pc:docMk/>
          <pc:sldMk cId="369883713" sldId="265"/>
        </pc:sldMkLst>
        <pc:picChg chg="add mod">
          <ac:chgData name="JIAO Lingshuo" userId="4929234b-dc7b-4625-8a2f-d432000a20e2" providerId="ADAL" clId="{3187A547-C51F-4270-B5FA-51A91979BCAB}" dt="2025-01-18T13:32:17.653" v="53"/>
          <ac:picMkLst>
            <pc:docMk/>
            <pc:sldMk cId="369883713" sldId="265"/>
            <ac:picMk id="5" creationId="{CD312F10-3A0C-0B05-5557-652B0BEC4754}"/>
          </ac:picMkLst>
        </pc:picChg>
        <pc:picChg chg="add del mod">
          <ac:chgData name="JIAO Lingshuo" userId="4929234b-dc7b-4625-8a2f-d432000a20e2" providerId="ADAL" clId="{3187A547-C51F-4270-B5FA-51A91979BCAB}" dt="2025-01-18T13:35:09.934" v="72" actId="478"/>
          <ac:picMkLst>
            <pc:docMk/>
            <pc:sldMk cId="369883713" sldId="265"/>
            <ac:picMk id="6" creationId="{D93F8B1A-F8BC-10D7-FBBC-7D23D44820A7}"/>
          </ac:picMkLst>
        </pc:picChg>
        <pc:picChg chg="add del mod">
          <ac:chgData name="JIAO Lingshuo" userId="4929234b-dc7b-4625-8a2f-d432000a20e2" providerId="ADAL" clId="{3187A547-C51F-4270-B5FA-51A91979BCAB}" dt="2025-01-18T13:35:07.969" v="71" actId="478"/>
          <ac:picMkLst>
            <pc:docMk/>
            <pc:sldMk cId="369883713" sldId="265"/>
            <ac:picMk id="8" creationId="{A52C94CD-7911-0F30-524B-58BB850E52BD}"/>
          </ac:picMkLst>
        </pc:picChg>
      </pc:sldChg>
      <pc:sldChg chg="addSp modSp">
        <pc:chgData name="JIAO Lingshuo" userId="4929234b-dc7b-4625-8a2f-d432000a20e2" providerId="ADAL" clId="{3187A547-C51F-4270-B5FA-51A91979BCAB}" dt="2025-01-18T13:32:40.132" v="59"/>
        <pc:sldMkLst>
          <pc:docMk/>
          <pc:sldMk cId="122398017" sldId="266"/>
        </pc:sldMkLst>
        <pc:picChg chg="add mod">
          <ac:chgData name="JIAO Lingshuo" userId="4929234b-dc7b-4625-8a2f-d432000a20e2" providerId="ADAL" clId="{3187A547-C51F-4270-B5FA-51A91979BCAB}" dt="2025-01-18T13:32:40.132" v="59"/>
          <ac:picMkLst>
            <pc:docMk/>
            <pc:sldMk cId="122398017" sldId="266"/>
            <ac:picMk id="3" creationId="{22E489C5-E811-3048-EA24-3DB5C3476B02}"/>
          </ac:picMkLst>
        </pc:picChg>
      </pc:sldChg>
      <pc:sldChg chg="addSp modSp">
        <pc:chgData name="JIAO Lingshuo" userId="4929234b-dc7b-4625-8a2f-d432000a20e2" providerId="ADAL" clId="{3187A547-C51F-4270-B5FA-51A91979BCAB}" dt="2025-01-18T13:32:26.193" v="54"/>
        <pc:sldMkLst>
          <pc:docMk/>
          <pc:sldMk cId="3283897750" sldId="267"/>
        </pc:sldMkLst>
        <pc:picChg chg="add mod">
          <ac:chgData name="JIAO Lingshuo" userId="4929234b-dc7b-4625-8a2f-d432000a20e2" providerId="ADAL" clId="{3187A547-C51F-4270-B5FA-51A91979BCAB}" dt="2025-01-18T13:32:26.193" v="54"/>
          <ac:picMkLst>
            <pc:docMk/>
            <pc:sldMk cId="3283897750" sldId="267"/>
            <ac:picMk id="8" creationId="{A5CD430C-CAEF-FC25-001A-35A603A71183}"/>
          </ac:picMkLst>
        </pc:picChg>
      </pc:sldChg>
      <pc:sldChg chg="addSp modSp">
        <pc:chgData name="JIAO Lingshuo" userId="4929234b-dc7b-4625-8a2f-d432000a20e2" providerId="ADAL" clId="{3187A547-C51F-4270-B5FA-51A91979BCAB}" dt="2025-01-18T13:32:35.260" v="57"/>
        <pc:sldMkLst>
          <pc:docMk/>
          <pc:sldMk cId="506172487" sldId="268"/>
        </pc:sldMkLst>
        <pc:picChg chg="add mod">
          <ac:chgData name="JIAO Lingshuo" userId="4929234b-dc7b-4625-8a2f-d432000a20e2" providerId="ADAL" clId="{3187A547-C51F-4270-B5FA-51A91979BCAB}" dt="2025-01-18T13:32:35.260" v="57"/>
          <ac:picMkLst>
            <pc:docMk/>
            <pc:sldMk cId="506172487" sldId="268"/>
            <ac:picMk id="3" creationId="{0C3ED6C7-5029-CC0A-C0B0-74DCFE203CC1}"/>
          </ac:picMkLst>
        </pc:picChg>
      </pc:sldChg>
      <pc:sldChg chg="addSp modSp">
        <pc:chgData name="JIAO Lingshuo" userId="4929234b-dc7b-4625-8a2f-d432000a20e2" providerId="ADAL" clId="{3187A547-C51F-4270-B5FA-51A91979BCAB}" dt="2025-01-18T13:32:37.426" v="58"/>
        <pc:sldMkLst>
          <pc:docMk/>
          <pc:sldMk cId="2439230308" sldId="269"/>
        </pc:sldMkLst>
        <pc:picChg chg="add mod">
          <ac:chgData name="JIAO Lingshuo" userId="4929234b-dc7b-4625-8a2f-d432000a20e2" providerId="ADAL" clId="{3187A547-C51F-4270-B5FA-51A91979BCAB}" dt="2025-01-18T13:32:37.426" v="58"/>
          <ac:picMkLst>
            <pc:docMk/>
            <pc:sldMk cId="2439230308" sldId="269"/>
            <ac:picMk id="3" creationId="{FF8AC8AF-80C7-616A-C903-4343548D347D}"/>
          </ac:picMkLst>
        </pc:picChg>
      </pc:sldChg>
      <pc:sldChg chg="addSp modSp">
        <pc:chgData name="JIAO Lingshuo" userId="4929234b-dc7b-4625-8a2f-d432000a20e2" providerId="ADAL" clId="{3187A547-C51F-4270-B5FA-51A91979BCAB}" dt="2025-01-18T13:32:48.383" v="62"/>
        <pc:sldMkLst>
          <pc:docMk/>
          <pc:sldMk cId="915621290" sldId="270"/>
        </pc:sldMkLst>
        <pc:picChg chg="add mod">
          <ac:chgData name="JIAO Lingshuo" userId="4929234b-dc7b-4625-8a2f-d432000a20e2" providerId="ADAL" clId="{3187A547-C51F-4270-B5FA-51A91979BCAB}" dt="2025-01-18T13:32:48.383" v="62"/>
          <ac:picMkLst>
            <pc:docMk/>
            <pc:sldMk cId="915621290" sldId="270"/>
            <ac:picMk id="8" creationId="{60494259-E3CD-3FC0-BBE9-C53CCF0F55D0}"/>
          </ac:picMkLst>
        </pc:picChg>
      </pc:sldChg>
      <pc:sldChg chg="addSp modSp">
        <pc:chgData name="JIAO Lingshuo" userId="4929234b-dc7b-4625-8a2f-d432000a20e2" providerId="ADAL" clId="{3187A547-C51F-4270-B5FA-51A91979BCAB}" dt="2025-01-18T13:32:43.280" v="60"/>
        <pc:sldMkLst>
          <pc:docMk/>
          <pc:sldMk cId="2146589773" sldId="271"/>
        </pc:sldMkLst>
        <pc:picChg chg="add mod">
          <ac:chgData name="JIAO Lingshuo" userId="4929234b-dc7b-4625-8a2f-d432000a20e2" providerId="ADAL" clId="{3187A547-C51F-4270-B5FA-51A91979BCAB}" dt="2025-01-18T13:32:43.280" v="60"/>
          <ac:picMkLst>
            <pc:docMk/>
            <pc:sldMk cId="2146589773" sldId="271"/>
            <ac:picMk id="3" creationId="{AFC0FB53-3780-3211-6CE1-74852C52046A}"/>
          </ac:picMkLst>
        </pc:picChg>
      </pc:sldChg>
      <pc:sldChg chg="addSp modSp">
        <pc:chgData name="JIAO Lingshuo" userId="4929234b-dc7b-4625-8a2f-d432000a20e2" providerId="ADAL" clId="{3187A547-C51F-4270-B5FA-51A91979BCAB}" dt="2025-01-18T13:32:45.605" v="61"/>
        <pc:sldMkLst>
          <pc:docMk/>
          <pc:sldMk cId="3163034903" sldId="272"/>
        </pc:sldMkLst>
        <pc:picChg chg="add mod">
          <ac:chgData name="JIAO Lingshuo" userId="4929234b-dc7b-4625-8a2f-d432000a20e2" providerId="ADAL" clId="{3187A547-C51F-4270-B5FA-51A91979BCAB}" dt="2025-01-18T13:32:45.605" v="61"/>
          <ac:picMkLst>
            <pc:docMk/>
            <pc:sldMk cId="3163034903" sldId="272"/>
            <ac:picMk id="2" creationId="{EB981908-465A-BED1-7065-A253971894B2}"/>
          </ac:picMkLst>
        </pc:picChg>
      </pc:sldChg>
      <pc:sldChg chg="addSp delSp modSp add mod setBg delDesignElem">
        <pc:chgData name="JIAO Lingshuo" userId="4929234b-dc7b-4625-8a2f-d432000a20e2" providerId="ADAL" clId="{3187A547-C51F-4270-B5FA-51A91979BCAB}" dt="2025-01-18T13:34:17.892" v="68" actId="26606"/>
        <pc:sldMkLst>
          <pc:docMk/>
          <pc:sldMk cId="3771590328" sldId="273"/>
        </pc:sldMkLst>
        <pc:spChg chg="mod">
          <ac:chgData name="JIAO Lingshuo" userId="4929234b-dc7b-4625-8a2f-d432000a20e2" providerId="ADAL" clId="{3187A547-C51F-4270-B5FA-51A91979BCAB}" dt="2025-01-18T13:34:17.892" v="68" actId="26606"/>
          <ac:spMkLst>
            <pc:docMk/>
            <pc:sldMk cId="3771590328" sldId="273"/>
            <ac:spMk id="4" creationId="{83ED24E7-C62C-44A4-94AF-5F46767B9F15}"/>
          </ac:spMkLst>
        </pc:spChg>
        <pc:spChg chg="add del">
          <ac:chgData name="JIAO Lingshuo" userId="4929234b-dc7b-4625-8a2f-d432000a20e2" providerId="ADAL" clId="{3187A547-C51F-4270-B5FA-51A91979BCAB}" dt="2025-01-18T13:34:17.892" v="68" actId="26606"/>
          <ac:spMkLst>
            <pc:docMk/>
            <pc:sldMk cId="3771590328" sldId="273"/>
            <ac:spMk id="9" creationId="{9B6CD22E-2269-419F-9E81-016EA035D4C1}"/>
          </ac:spMkLst>
        </pc:spChg>
        <pc:spChg chg="add del">
          <ac:chgData name="JIAO Lingshuo" userId="4929234b-dc7b-4625-8a2f-d432000a20e2" providerId="ADAL" clId="{3187A547-C51F-4270-B5FA-51A91979BCAB}" dt="2025-01-18T13:34:17.892" v="68" actId="26606"/>
          <ac:spMkLst>
            <pc:docMk/>
            <pc:sldMk cId="3771590328" sldId="273"/>
            <ac:spMk id="11" creationId="{AA607D34-E2A9-4595-9DB2-5472E077CA49}"/>
          </ac:spMkLst>
        </pc:spChg>
        <pc:spChg chg="add del">
          <ac:chgData name="JIAO Lingshuo" userId="4929234b-dc7b-4625-8a2f-d432000a20e2" providerId="ADAL" clId="{3187A547-C51F-4270-B5FA-51A91979BCAB}" dt="2025-01-18T13:34:17.892" v="68" actId="26606"/>
          <ac:spMkLst>
            <pc:docMk/>
            <pc:sldMk cId="3771590328" sldId="273"/>
            <ac:spMk id="13" creationId="{63DAB858-5A0C-4AFF-AAC6-705EDF8DB733}"/>
          </ac:spMkLst>
        </pc:spChg>
        <pc:spChg chg="add del">
          <ac:chgData name="JIAO Lingshuo" userId="4929234b-dc7b-4625-8a2f-d432000a20e2" providerId="ADAL" clId="{3187A547-C51F-4270-B5FA-51A91979BCAB}" dt="2025-01-18T13:34:17.892" v="68" actId="26606"/>
          <ac:spMkLst>
            <pc:docMk/>
            <pc:sldMk cId="3771590328" sldId="273"/>
            <ac:spMk id="15" creationId="{8FFD9892-EDE5-4886-A313-66099DA8C8F1}"/>
          </ac:spMkLst>
        </pc:spChg>
        <pc:spChg chg="add">
          <ac:chgData name="JIAO Lingshuo" userId="4929234b-dc7b-4625-8a2f-d432000a20e2" providerId="ADAL" clId="{3187A547-C51F-4270-B5FA-51A91979BCAB}" dt="2025-01-18T13:34:17.892" v="68" actId="26606"/>
          <ac:spMkLst>
            <pc:docMk/>
            <pc:sldMk cId="3771590328" sldId="273"/>
            <ac:spMk id="20" creationId="{D278ADA9-6383-4BDD-80D2-8899A402687B}"/>
          </ac:spMkLst>
        </pc:spChg>
        <pc:spChg chg="add">
          <ac:chgData name="JIAO Lingshuo" userId="4929234b-dc7b-4625-8a2f-d432000a20e2" providerId="ADAL" clId="{3187A547-C51F-4270-B5FA-51A91979BCAB}" dt="2025-01-18T13:34:17.892" v="68" actId="26606"/>
          <ac:spMkLst>
            <pc:docMk/>
            <pc:sldMk cId="3771590328" sldId="273"/>
            <ac:spMk id="22" creationId="{484B7147-B0F6-40ED-B5A2-FF72BC8198B6}"/>
          </ac:spMkLst>
        </pc:spChg>
        <pc:spChg chg="add">
          <ac:chgData name="JIAO Lingshuo" userId="4929234b-dc7b-4625-8a2f-d432000a20e2" providerId="ADAL" clId="{3187A547-C51F-4270-B5FA-51A91979BCAB}" dt="2025-01-18T13:34:17.892" v="68" actId="26606"/>
          <ac:spMkLst>
            <pc:docMk/>
            <pc:sldMk cId="3771590328" sldId="273"/>
            <ac:spMk id="24" creationId="{B36D2DE0-0628-4A9A-A59D-7BA8B5EB3022}"/>
          </ac:spMkLst>
        </pc:spChg>
        <pc:spChg chg="add">
          <ac:chgData name="JIAO Lingshuo" userId="4929234b-dc7b-4625-8a2f-d432000a20e2" providerId="ADAL" clId="{3187A547-C51F-4270-B5FA-51A91979BCAB}" dt="2025-01-18T13:34:17.892" v="68" actId="26606"/>
          <ac:spMkLst>
            <pc:docMk/>
            <pc:sldMk cId="3771590328" sldId="273"/>
            <ac:spMk id="26" creationId="{48E405C9-94BE-41DA-928C-DEC9A8550E9F}"/>
          </ac:spMkLst>
        </pc:spChg>
        <pc:spChg chg="add">
          <ac:chgData name="JIAO Lingshuo" userId="4929234b-dc7b-4625-8a2f-d432000a20e2" providerId="ADAL" clId="{3187A547-C51F-4270-B5FA-51A91979BCAB}" dt="2025-01-18T13:34:17.892" v="68" actId="26606"/>
          <ac:spMkLst>
            <pc:docMk/>
            <pc:sldMk cId="3771590328" sldId="273"/>
            <ac:spMk id="28" creationId="{D2091A72-D5BB-42AC-8FD3-F7747D90861E}"/>
          </ac:spMkLst>
        </pc:spChg>
        <pc:spChg chg="add">
          <ac:chgData name="JIAO Lingshuo" userId="4929234b-dc7b-4625-8a2f-d432000a20e2" providerId="ADAL" clId="{3187A547-C51F-4270-B5FA-51A91979BCAB}" dt="2025-01-18T13:34:17.892" v="68" actId="26606"/>
          <ac:spMkLst>
            <pc:docMk/>
            <pc:sldMk cId="3771590328" sldId="273"/>
            <ac:spMk id="30" creationId="{6ED12BFC-A737-46AF-8411-481112D54B0C}"/>
          </ac:spMkLst>
        </pc:spChg>
        <pc:spChg chg="del">
          <ac:chgData name="JIAO Lingshuo" userId="4929234b-dc7b-4625-8a2f-d432000a20e2" providerId="ADAL" clId="{3187A547-C51F-4270-B5FA-51A91979BCAB}" dt="2025-01-18T13:29:44.886" v="1"/>
          <ac:spMkLst>
            <pc:docMk/>
            <pc:sldMk cId="3771590328" sldId="273"/>
            <ac:spMk id="62" creationId="{4E1BEB12-92AF-4445-98AD-4C7756E7C93B}"/>
          </ac:spMkLst>
        </pc:spChg>
        <pc:spChg chg="del">
          <ac:chgData name="JIAO Lingshuo" userId="4929234b-dc7b-4625-8a2f-d432000a20e2" providerId="ADAL" clId="{3187A547-C51F-4270-B5FA-51A91979BCAB}" dt="2025-01-18T13:29:44.886" v="1"/>
          <ac:spMkLst>
            <pc:docMk/>
            <pc:sldMk cId="3771590328" sldId="273"/>
            <ac:spMk id="64" creationId="{D0522C2C-7B5C-48A7-A969-03941E5D2E76}"/>
          </ac:spMkLst>
        </pc:spChg>
        <pc:spChg chg="del">
          <ac:chgData name="JIAO Lingshuo" userId="4929234b-dc7b-4625-8a2f-d432000a20e2" providerId="ADAL" clId="{3187A547-C51F-4270-B5FA-51A91979BCAB}" dt="2025-01-18T13:29:44.886" v="1"/>
          <ac:spMkLst>
            <pc:docMk/>
            <pc:sldMk cId="3771590328" sldId="273"/>
            <ac:spMk id="66" creationId="{9C682A1A-5B2D-4111-BBD6-620165633E5B}"/>
          </ac:spMkLst>
        </pc:spChg>
        <pc:spChg chg="del">
          <ac:chgData name="JIAO Lingshuo" userId="4929234b-dc7b-4625-8a2f-d432000a20e2" providerId="ADAL" clId="{3187A547-C51F-4270-B5FA-51A91979BCAB}" dt="2025-01-18T13:29:44.886" v="1"/>
          <ac:spMkLst>
            <pc:docMk/>
            <pc:sldMk cId="3771590328" sldId="273"/>
            <ac:spMk id="68" creationId="{D6EE29F2-D77F-4BD0-A20B-334D316A1C9D}"/>
          </ac:spMkLst>
        </pc:spChg>
        <pc:spChg chg="del">
          <ac:chgData name="JIAO Lingshuo" userId="4929234b-dc7b-4625-8a2f-d432000a20e2" providerId="ADAL" clId="{3187A547-C51F-4270-B5FA-51A91979BCAB}" dt="2025-01-18T13:29:44.886" v="1"/>
          <ac:spMkLst>
            <pc:docMk/>
            <pc:sldMk cId="3771590328" sldId="273"/>
            <ac:spMk id="70" creationId="{22D09ED2-868F-42C6-866E-F92E0CEF314F}"/>
          </ac:spMkLst>
        </pc:spChg>
        <pc:picChg chg="add del">
          <ac:chgData name="JIAO Lingshuo" userId="4929234b-dc7b-4625-8a2f-d432000a20e2" providerId="ADAL" clId="{3187A547-C51F-4270-B5FA-51A91979BCAB}" dt="2025-01-18T13:31:15.441" v="6" actId="478"/>
          <ac:picMkLst>
            <pc:docMk/>
            <pc:sldMk cId="3771590328" sldId="273"/>
            <ac:picMk id="2" creationId="{1F8EB8D6-CD34-0AF8-483E-B1EE8A7A363E}"/>
          </ac:picMkLst>
        </pc:picChg>
        <pc:picChg chg="add del mod">
          <ac:chgData name="JIAO Lingshuo" userId="4929234b-dc7b-4625-8a2f-d432000a20e2" providerId="ADAL" clId="{3187A547-C51F-4270-B5FA-51A91979BCAB}" dt="2025-01-18T13:34:05.049" v="67" actId="478"/>
          <ac:picMkLst>
            <pc:docMk/>
            <pc:sldMk cId="3771590328" sldId="273"/>
            <ac:picMk id="5" creationId="{5DBDCD12-C822-1C0C-372A-FAFD92945A50}"/>
          </ac:picMkLst>
        </pc:picChg>
        <pc:picChg chg="add del mod">
          <ac:chgData name="JIAO Lingshuo" userId="4929234b-dc7b-4625-8a2f-d432000a20e2" providerId="ADAL" clId="{3187A547-C51F-4270-B5FA-51A91979BCAB}" dt="2025-01-18T13:34:02.245" v="66" actId="478"/>
          <ac:picMkLst>
            <pc:docMk/>
            <pc:sldMk cId="3771590328" sldId="273"/>
            <ac:picMk id="6" creationId="{C2E2E12B-936A-20B0-30BD-AD9FFFD06D7D}"/>
          </ac:picMkLst>
        </pc:picChg>
      </pc:sldChg>
      <pc:sldChg chg="add">
        <pc:chgData name="JIAO Lingshuo" userId="4929234b-dc7b-4625-8a2f-d432000a20e2" providerId="ADAL" clId="{3187A547-C51F-4270-B5FA-51A91979BCAB}" dt="2025-01-18T13:35:22.411" v="73"/>
        <pc:sldMkLst>
          <pc:docMk/>
          <pc:sldMk cId="871046683" sldId="274"/>
        </pc:sldMkLst>
      </pc:sldChg>
      <pc:sldChg chg="addSp delSp add del setBg delDesignElem">
        <pc:chgData name="JIAO Lingshuo" userId="4929234b-dc7b-4625-8a2f-d432000a20e2" providerId="ADAL" clId="{3187A547-C51F-4270-B5FA-51A91979BCAB}" dt="2025-01-18T13:31:12.743" v="4"/>
        <pc:sldMkLst>
          <pc:docMk/>
          <pc:sldMk cId="2990700172" sldId="274"/>
        </pc:sldMkLst>
        <pc:spChg chg="add del">
          <ac:chgData name="JIAO Lingshuo" userId="4929234b-dc7b-4625-8a2f-d432000a20e2" providerId="ADAL" clId="{3187A547-C51F-4270-B5FA-51A91979BCAB}" dt="2025-01-18T13:31:12.743" v="4"/>
          <ac:spMkLst>
            <pc:docMk/>
            <pc:sldMk cId="2990700172" sldId="274"/>
            <ac:spMk id="62" creationId="{4E1BEB12-92AF-4445-98AD-4C7756E7C93B}"/>
          </ac:spMkLst>
        </pc:spChg>
        <pc:spChg chg="add del">
          <ac:chgData name="JIAO Lingshuo" userId="4929234b-dc7b-4625-8a2f-d432000a20e2" providerId="ADAL" clId="{3187A547-C51F-4270-B5FA-51A91979BCAB}" dt="2025-01-18T13:31:12.743" v="4"/>
          <ac:spMkLst>
            <pc:docMk/>
            <pc:sldMk cId="2990700172" sldId="274"/>
            <ac:spMk id="64" creationId="{D0522C2C-7B5C-48A7-A969-03941E5D2E76}"/>
          </ac:spMkLst>
        </pc:spChg>
        <pc:spChg chg="add del">
          <ac:chgData name="JIAO Lingshuo" userId="4929234b-dc7b-4625-8a2f-d432000a20e2" providerId="ADAL" clId="{3187A547-C51F-4270-B5FA-51A91979BCAB}" dt="2025-01-18T13:31:12.743" v="4"/>
          <ac:spMkLst>
            <pc:docMk/>
            <pc:sldMk cId="2990700172" sldId="274"/>
            <ac:spMk id="66" creationId="{9C682A1A-5B2D-4111-BBD6-620165633E5B}"/>
          </ac:spMkLst>
        </pc:spChg>
        <pc:spChg chg="add del">
          <ac:chgData name="JIAO Lingshuo" userId="4929234b-dc7b-4625-8a2f-d432000a20e2" providerId="ADAL" clId="{3187A547-C51F-4270-B5FA-51A91979BCAB}" dt="2025-01-18T13:31:12.743" v="4"/>
          <ac:spMkLst>
            <pc:docMk/>
            <pc:sldMk cId="2990700172" sldId="274"/>
            <ac:spMk id="68" creationId="{D6EE29F2-D77F-4BD0-A20B-334D316A1C9D}"/>
          </ac:spMkLst>
        </pc:spChg>
        <pc:spChg chg="add del">
          <ac:chgData name="JIAO Lingshuo" userId="4929234b-dc7b-4625-8a2f-d432000a20e2" providerId="ADAL" clId="{3187A547-C51F-4270-B5FA-51A91979BCAB}" dt="2025-01-18T13:31:12.743" v="4"/>
          <ac:spMkLst>
            <pc:docMk/>
            <pc:sldMk cId="2990700172" sldId="274"/>
            <ac:spMk id="70" creationId="{22D09ED2-868F-42C6-866E-F92E0CEF314F}"/>
          </ac:spMkLst>
        </pc:spChg>
      </pc:sldChg>
      <pc:sldChg chg="add">
        <pc:chgData name="JIAO Lingshuo" userId="4929234b-dc7b-4625-8a2f-d432000a20e2" providerId="ADAL" clId="{3187A547-C51F-4270-B5FA-51A91979BCAB}" dt="2025-01-18T13:35:36.793" v="74"/>
        <pc:sldMkLst>
          <pc:docMk/>
          <pc:sldMk cId="3852085483" sldId="275"/>
        </pc:sldMkLst>
      </pc:sldChg>
      <pc:sldChg chg="add">
        <pc:chgData name="JIAO Lingshuo" userId="4929234b-dc7b-4625-8a2f-d432000a20e2" providerId="ADAL" clId="{3187A547-C51F-4270-B5FA-51A91979BCAB}" dt="2025-01-18T13:35:56.071" v="75"/>
        <pc:sldMkLst>
          <pc:docMk/>
          <pc:sldMk cId="2287542772" sldId="286"/>
        </pc:sldMkLst>
      </pc:sldChg>
      <pc:sldChg chg="addSp modSp new mod">
        <pc:chgData name="JIAO Lingshuo" userId="4929234b-dc7b-4625-8a2f-d432000a20e2" providerId="ADAL" clId="{3187A547-C51F-4270-B5FA-51A91979BCAB}" dt="2025-01-18T13:40:27.917" v="95" actId="1076"/>
        <pc:sldMkLst>
          <pc:docMk/>
          <pc:sldMk cId="3519216165" sldId="287"/>
        </pc:sldMkLst>
        <pc:spChg chg="add mod">
          <ac:chgData name="JIAO Lingshuo" userId="4929234b-dc7b-4625-8a2f-d432000a20e2" providerId="ADAL" clId="{3187A547-C51F-4270-B5FA-51A91979BCAB}" dt="2025-01-18T13:39:52.568" v="91"/>
          <ac:spMkLst>
            <pc:docMk/>
            <pc:sldMk cId="3519216165" sldId="287"/>
            <ac:spMk id="3" creationId="{59D00FEC-84AB-1C1F-321F-5C82B667DF30}"/>
          </ac:spMkLst>
        </pc:spChg>
        <pc:picChg chg="add mod">
          <ac:chgData name="JIAO Lingshuo" userId="4929234b-dc7b-4625-8a2f-d432000a20e2" providerId="ADAL" clId="{3187A547-C51F-4270-B5FA-51A91979BCAB}" dt="2025-01-18T13:39:12.111" v="78" actId="1076"/>
          <ac:picMkLst>
            <pc:docMk/>
            <pc:sldMk cId="3519216165" sldId="287"/>
            <ac:picMk id="1026" creationId="{237C8F35-8F05-9003-E874-34891FFB977D}"/>
          </ac:picMkLst>
        </pc:picChg>
        <pc:picChg chg="add mod">
          <ac:chgData name="JIAO Lingshuo" userId="4929234b-dc7b-4625-8a2f-d432000a20e2" providerId="ADAL" clId="{3187A547-C51F-4270-B5FA-51A91979BCAB}" dt="2025-01-18T13:40:27.917" v="95" actId="1076"/>
          <ac:picMkLst>
            <pc:docMk/>
            <pc:sldMk cId="3519216165" sldId="287"/>
            <ac:picMk id="1028" creationId="{0A0D9BA0-2131-6B98-94E1-8971C8820904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1/18/2025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1/18/2025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1/18/2025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zxrXlhrbJNE?feature=oembed" TargetMode="External"/><Relationship Id="rId4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svg"/><Relationship Id="rId3" Type="http://schemas.openxmlformats.org/officeDocument/2006/relationships/image" Target="../media/image34.svg"/><Relationship Id="rId7" Type="http://schemas.openxmlformats.org/officeDocument/2006/relationships/image" Target="../media/image38.svg"/><Relationship Id="rId12" Type="http://schemas.openxmlformats.org/officeDocument/2006/relationships/image" Target="../media/image4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11" Type="http://schemas.openxmlformats.org/officeDocument/2006/relationships/image" Target="../media/image42.svg"/><Relationship Id="rId5" Type="http://schemas.openxmlformats.org/officeDocument/2006/relationships/image" Target="../media/image36.sv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svg"/><Relationship Id="rId14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image" Target="../media/image46.svg"/><Relationship Id="rId7" Type="http://schemas.openxmlformats.org/officeDocument/2006/relationships/image" Target="../media/image50.sv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9.png"/><Relationship Id="rId5" Type="http://schemas.openxmlformats.org/officeDocument/2006/relationships/image" Target="../media/image48.svg"/><Relationship Id="rId4" Type="http://schemas.openxmlformats.org/officeDocument/2006/relationships/image" Target="../media/image4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D278ADA9-6383-4BDD-80D2-8899A40268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84B7147-B0F6-40ED-B5A2-FF72BC8198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36D2DE0-0628-4A9A-A59D-7BA8B5EB30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48E405C9-94BE-41DA-928C-DEC9A8550E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815929" y="148929"/>
            <a:ext cx="6560142" cy="656014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83ED24E7-C62C-44A4-94AF-5F46767B9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5031" y="1380754"/>
            <a:ext cx="5561938" cy="251351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Les Nouveaux habits du roi serpent</a:t>
            </a:r>
          </a:p>
        </p:txBody>
      </p:sp>
      <p:sp>
        <p:nvSpPr>
          <p:cNvPr id="28" name="Arc 27">
            <a:extLst>
              <a:ext uri="{FF2B5EF4-FFF2-40B4-BE49-F238E27FC236}">
                <a16:creationId xmlns:a16="http://schemas.microsoft.com/office/drawing/2014/main" id="{D2091A72-D5BB-42AC-8FD3-F7747D908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9222429" flipV="1">
            <a:off x="2494119" y="6170"/>
            <a:ext cx="6816262" cy="6816262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6ED12BFC-A737-46AF-8411-481112D54B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0995" y="5310973"/>
            <a:ext cx="705948" cy="68679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 2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56FCF13C-E964-4E35-8B8F-D0546DCAB5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979" y="5512423"/>
            <a:ext cx="1218791" cy="121879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715903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artoon of a snake with a crown and bags&#10;&#10;Description automatically generated">
            <a:extLst>
              <a:ext uri="{FF2B5EF4-FFF2-40B4-BE49-F238E27FC236}">
                <a16:creationId xmlns:a16="http://schemas.microsoft.com/office/drawing/2014/main" id="{C422E11A-05EB-D6D8-0385-F5FCFB9185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991" y="0"/>
            <a:ext cx="5147074" cy="6858000"/>
          </a:xfrm>
          <a:prstGeom prst="rect">
            <a:avLst/>
          </a:prstGeom>
        </p:spPr>
      </p:pic>
      <p:pic>
        <p:nvPicPr>
          <p:cNvPr id="3" name="Picture 2" descr="Cartoon snake with crown on top of a castle&#10;&#10;Description automatically generated">
            <a:extLst>
              <a:ext uri="{FF2B5EF4-FFF2-40B4-BE49-F238E27FC236}">
                <a16:creationId xmlns:a16="http://schemas.microsoft.com/office/drawing/2014/main" id="{55561CFD-F9E0-A445-7D55-2B5DAD88D0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8718" y="0"/>
            <a:ext cx="5147074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075B9A1-E8C1-01BF-1782-739D2DA19483}"/>
              </a:ext>
            </a:extLst>
          </p:cNvPr>
          <p:cNvSpPr txBox="1"/>
          <p:nvPr/>
        </p:nvSpPr>
        <p:spPr>
          <a:xfrm>
            <a:off x="6632996" y="3703608"/>
            <a:ext cx="2847435" cy="161582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 dirty="0"/>
              <a:t>Le Nouvel An du Serpent </a:t>
            </a:r>
            <a:r>
              <a:rPr lang="en-US" sz="1100" err="1"/>
              <a:t>approche</a:t>
            </a:r>
            <a:r>
              <a:rPr lang="en-US" sz="1100" dirty="0"/>
              <a:t> ! Le Roi Serpent </a:t>
            </a:r>
            <a:r>
              <a:rPr lang="en-US" sz="1100" err="1"/>
              <a:t>va</a:t>
            </a:r>
            <a:r>
              <a:rPr lang="en-US" sz="1100" dirty="0"/>
              <a:t> </a:t>
            </a:r>
            <a:r>
              <a:rPr lang="en-US" sz="1100" err="1"/>
              <a:t>bientôt</a:t>
            </a:r>
            <a:r>
              <a:rPr lang="en-US" sz="1100" dirty="0"/>
              <a:t> </a:t>
            </a:r>
            <a:r>
              <a:rPr lang="en-US" sz="1100" err="1"/>
              <a:t>devenir</a:t>
            </a:r>
            <a:r>
              <a:rPr lang="en-US" sz="1100" dirty="0"/>
              <a:t> le nouveau </a:t>
            </a:r>
            <a:r>
              <a:rPr lang="en-US" sz="1100" err="1"/>
              <a:t>symbole</a:t>
            </a:r>
            <a:r>
              <a:rPr lang="en-US" sz="1100" dirty="0"/>
              <a:t> de </a:t>
            </a:r>
            <a:r>
              <a:rPr lang="en-US" sz="1100" err="1"/>
              <a:t>l'année</a:t>
            </a:r>
            <a:r>
              <a:rPr lang="en-US" sz="1100" dirty="0"/>
              <a:t>.</a:t>
            </a:r>
          </a:p>
          <a:p>
            <a:r>
              <a:rPr lang="en-US" sz="1100" dirty="0"/>
              <a:t>Il </a:t>
            </a:r>
            <a:r>
              <a:rPr lang="en-US" sz="1100" err="1"/>
              <a:t>veut</a:t>
            </a:r>
            <a:r>
              <a:rPr lang="en-US" sz="1100" dirty="0"/>
              <a:t> que tout le monde le </a:t>
            </a:r>
            <a:r>
              <a:rPr lang="en-US" sz="1100" err="1"/>
              <a:t>voie</a:t>
            </a:r>
            <a:r>
              <a:rPr lang="en-US" sz="1100" dirty="0"/>
              <a:t> sous un nouveau jour. Après </a:t>
            </a:r>
            <a:r>
              <a:rPr lang="en-US" sz="1100" err="1"/>
              <a:t>avoir</a:t>
            </a:r>
            <a:r>
              <a:rPr lang="en-US" sz="1100" dirty="0"/>
              <a:t> beaucoup </a:t>
            </a:r>
            <a:r>
              <a:rPr lang="en-US" sz="1100" err="1"/>
              <a:t>réfléchi</a:t>
            </a:r>
            <a:r>
              <a:rPr lang="en-US" sz="1100" dirty="0"/>
              <a:t>, il </a:t>
            </a:r>
            <a:r>
              <a:rPr lang="en-US" sz="1100" err="1"/>
              <a:t>décide</a:t>
            </a:r>
            <a:r>
              <a:rPr lang="en-US" sz="1100" dirty="0"/>
              <a:t> de </a:t>
            </a:r>
            <a:r>
              <a:rPr lang="en-US" sz="1100" err="1"/>
              <a:t>s'offrir</a:t>
            </a:r>
            <a:r>
              <a:rPr lang="en-US" sz="1100" dirty="0"/>
              <a:t> un </a:t>
            </a:r>
            <a:r>
              <a:rPr lang="en-US" sz="1100" err="1"/>
              <a:t>nouvel</a:t>
            </a:r>
            <a:r>
              <a:rPr lang="en-US" sz="1100" dirty="0"/>
              <a:t> habit.</a:t>
            </a:r>
          </a:p>
          <a:p>
            <a:r>
              <a:rPr lang="en-US" sz="1100" dirty="0"/>
              <a:t>"Nouvel An, </a:t>
            </a:r>
            <a:r>
              <a:rPr lang="en-US" sz="1100" err="1"/>
              <a:t>nouvel</a:t>
            </a:r>
            <a:r>
              <a:rPr lang="en-US" sz="1100" dirty="0"/>
              <a:t> habit, </a:t>
            </a:r>
            <a:r>
              <a:rPr lang="en-US" sz="1100" err="1"/>
              <a:t>une</a:t>
            </a:r>
            <a:r>
              <a:rPr lang="en-US" sz="1100" dirty="0"/>
              <a:t> </a:t>
            </a:r>
            <a:r>
              <a:rPr lang="en-US" sz="1100" err="1"/>
              <a:t>année</a:t>
            </a:r>
            <a:r>
              <a:rPr lang="en-US" sz="1100" dirty="0"/>
              <a:t> du Serpent </a:t>
            </a:r>
            <a:r>
              <a:rPr lang="en-US" sz="1100" err="1"/>
              <a:t>pleine</a:t>
            </a:r>
            <a:r>
              <a:rPr lang="en-US" sz="1100" dirty="0"/>
              <a:t> de surprises !" se </a:t>
            </a:r>
            <a:r>
              <a:rPr lang="en-US" sz="1100" err="1"/>
              <a:t>dit</a:t>
            </a:r>
            <a:r>
              <a:rPr lang="en-US" sz="1100" dirty="0"/>
              <a:t> le Roi Serpent avec </a:t>
            </a:r>
            <a:r>
              <a:rPr lang="en-US" sz="1100" err="1"/>
              <a:t>fierté</a:t>
            </a:r>
            <a:r>
              <a:rPr lang="en-US" sz="1100" dirty="0"/>
              <a:t>.</a:t>
            </a:r>
          </a:p>
        </p:txBody>
      </p:sp>
      <p:pic>
        <p:nvPicPr>
          <p:cNvPr id="4" name="Image 3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943371C4-00F5-82B9-039F-49AE0E335E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979" y="5512423"/>
            <a:ext cx="1218791" cy="121879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825920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artoon snake with crown in front of mirror&#10;&#10;Description automatically generated">
            <a:extLst>
              <a:ext uri="{FF2B5EF4-FFF2-40B4-BE49-F238E27FC236}">
                <a16:creationId xmlns:a16="http://schemas.microsoft.com/office/drawing/2014/main" id="{0A09A501-1BD4-F68A-30B7-3FFB301855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586" y="0"/>
            <a:ext cx="5147074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93566A9-517C-22BB-8E91-BD20A49037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5868" y="0"/>
            <a:ext cx="5147074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424AC51-6C10-357C-193C-2B0A250BA328}"/>
              </a:ext>
            </a:extLst>
          </p:cNvPr>
          <p:cNvSpPr txBox="1"/>
          <p:nvPr/>
        </p:nvSpPr>
        <p:spPr>
          <a:xfrm>
            <a:off x="705929" y="5209635"/>
            <a:ext cx="5144218" cy="6001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 dirty="0"/>
              <a:t>Mais quelle tenue </a:t>
            </a:r>
            <a:r>
              <a:rPr lang="en-US" sz="1100" err="1"/>
              <a:t>choisir</a:t>
            </a:r>
            <a:r>
              <a:rPr lang="en-US" sz="1100" dirty="0"/>
              <a:t> ? Le Roi Serpent </a:t>
            </a:r>
            <a:r>
              <a:rPr lang="en-US" sz="1100" err="1"/>
              <a:t>n’avait</a:t>
            </a:r>
            <a:r>
              <a:rPr lang="en-US" sz="1100" dirty="0"/>
              <a:t> jamais </a:t>
            </a:r>
            <a:r>
              <a:rPr lang="en-US" sz="1100" err="1"/>
              <a:t>porté</a:t>
            </a:r>
            <a:r>
              <a:rPr lang="en-US" sz="1100" dirty="0"/>
              <a:t> de </a:t>
            </a:r>
            <a:r>
              <a:rPr lang="en-US" sz="1100" err="1"/>
              <a:t>vêtements</a:t>
            </a:r>
            <a:r>
              <a:rPr lang="en-US" sz="1100" dirty="0"/>
              <a:t> </a:t>
            </a:r>
            <a:r>
              <a:rPr lang="en-US" sz="1100" err="1"/>
              <a:t>auparavant</a:t>
            </a:r>
            <a:r>
              <a:rPr lang="en-US" sz="1100" dirty="0"/>
              <a:t>, </a:t>
            </a:r>
            <a:r>
              <a:rPr lang="en-US" sz="1100" dirty="0">
                <a:ea typeface="+mn-lt"/>
                <a:cs typeface="+mn-lt"/>
              </a:rPr>
              <a:t>et il ne </a:t>
            </a:r>
            <a:r>
              <a:rPr lang="en-US" sz="1100" err="1">
                <a:ea typeface="+mn-lt"/>
                <a:cs typeface="+mn-lt"/>
              </a:rPr>
              <a:t>savait</a:t>
            </a:r>
            <a:r>
              <a:rPr lang="en-US" sz="1100" dirty="0">
                <a:ea typeface="+mn-lt"/>
                <a:cs typeface="+mn-lt"/>
              </a:rPr>
              <a:t> pas quoi faire.</a:t>
            </a:r>
          </a:p>
          <a:p>
            <a:r>
              <a:rPr lang="en-US" sz="1100" dirty="0"/>
              <a:t>Il </a:t>
            </a:r>
            <a:r>
              <a:rPr lang="en-US" sz="1100" err="1"/>
              <a:t>décida</a:t>
            </a:r>
            <a:r>
              <a:rPr lang="en-US" sz="1100" dirty="0"/>
              <a:t> </a:t>
            </a:r>
            <a:r>
              <a:rPr lang="en-US" sz="1100" err="1"/>
              <a:t>alors</a:t>
            </a:r>
            <a:r>
              <a:rPr lang="en-US" sz="1100" dirty="0"/>
              <a:t> </a:t>
            </a:r>
            <a:r>
              <a:rPr lang="en-US" sz="1100" err="1"/>
              <a:t>d’aller</a:t>
            </a:r>
            <a:r>
              <a:rPr lang="en-US" sz="1100" dirty="0"/>
              <a:t> faire un tour </a:t>
            </a:r>
            <a:r>
              <a:rPr lang="en-US" sz="1100" err="1"/>
              <a:t>en</a:t>
            </a:r>
            <a:r>
              <a:rPr lang="en-US" sz="1100" dirty="0"/>
              <a:t> </a:t>
            </a:r>
            <a:r>
              <a:rPr lang="en-US" sz="1100" err="1"/>
              <a:t>ville</a:t>
            </a:r>
            <a:r>
              <a:rPr lang="en-US" sz="1100" dirty="0"/>
              <a:t> pour </a:t>
            </a:r>
            <a:r>
              <a:rPr lang="en-US" sz="1100" err="1"/>
              <a:t>trouver</a:t>
            </a:r>
            <a:r>
              <a:rPr lang="en-US" sz="1100" dirty="0"/>
              <a:t> </a:t>
            </a:r>
            <a:r>
              <a:rPr lang="en-US" sz="1100" err="1"/>
              <a:t>une</a:t>
            </a:r>
            <a:r>
              <a:rPr lang="en-US" sz="1100" dirty="0"/>
              <a:t> tenue qui </a:t>
            </a:r>
            <a:r>
              <a:rPr lang="en-US" sz="1100" err="1"/>
              <a:t>lui</a:t>
            </a:r>
            <a:r>
              <a:rPr lang="en-US" sz="1100" dirty="0"/>
              <a:t> </a:t>
            </a:r>
            <a:r>
              <a:rPr lang="en-US" sz="1100" err="1"/>
              <a:t>plairait</a:t>
            </a:r>
            <a:r>
              <a:rPr lang="en-US" sz="1100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4877BD8-1CC5-7B68-E502-B6C73C647FE0}"/>
              </a:ext>
            </a:extLst>
          </p:cNvPr>
          <p:cNvSpPr txBox="1"/>
          <p:nvPr/>
        </p:nvSpPr>
        <p:spPr>
          <a:xfrm>
            <a:off x="6377796" y="2765485"/>
            <a:ext cx="2743200" cy="11079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En se </a:t>
            </a:r>
            <a:r>
              <a:rPr lang="en-US" sz="1100" err="1">
                <a:solidFill>
                  <a:schemeClr val="bg1"/>
                </a:solidFill>
              </a:rPr>
              <a:t>promenant</a:t>
            </a:r>
            <a:r>
              <a:rPr lang="en-US" sz="1100" dirty="0">
                <a:solidFill>
                  <a:schemeClr val="bg1"/>
                </a:solidFill>
              </a:rPr>
              <a:t> dans la rue, le Roi Serpent </a:t>
            </a:r>
            <a:r>
              <a:rPr lang="en-US" sz="1100" err="1">
                <a:solidFill>
                  <a:schemeClr val="bg1"/>
                </a:solidFill>
              </a:rPr>
              <a:t>aperçut</a:t>
            </a:r>
            <a:r>
              <a:rPr lang="en-US" sz="1100" dirty="0">
                <a:solidFill>
                  <a:schemeClr val="bg1"/>
                </a:solidFill>
              </a:rPr>
              <a:t> </a:t>
            </a:r>
            <a:r>
              <a:rPr lang="en-US" sz="1100" err="1">
                <a:solidFill>
                  <a:schemeClr val="bg1"/>
                </a:solidFill>
              </a:rPr>
              <a:t>une</a:t>
            </a:r>
            <a:r>
              <a:rPr lang="en-US" sz="1100" dirty="0">
                <a:solidFill>
                  <a:schemeClr val="bg1"/>
                </a:solidFill>
              </a:rPr>
              <a:t> </a:t>
            </a:r>
            <a:r>
              <a:rPr lang="en-US" sz="1100" err="1">
                <a:solidFill>
                  <a:schemeClr val="bg1"/>
                </a:solidFill>
              </a:rPr>
              <a:t>joyeuse</a:t>
            </a:r>
            <a:r>
              <a:rPr lang="en-US" sz="1100" dirty="0">
                <a:solidFill>
                  <a:schemeClr val="bg1"/>
                </a:solidFill>
              </a:rPr>
              <a:t> </a:t>
            </a:r>
            <a:r>
              <a:rPr lang="en-US" sz="1100" err="1">
                <a:solidFill>
                  <a:schemeClr val="bg1"/>
                </a:solidFill>
              </a:rPr>
              <a:t>oie</a:t>
            </a:r>
            <a:r>
              <a:rPr lang="en-US" sz="1100" dirty="0">
                <a:solidFill>
                  <a:schemeClr val="bg1"/>
                </a:solidFill>
              </a:rPr>
              <a:t> blanche. </a:t>
            </a:r>
            <a:r>
              <a:rPr lang="en-US" sz="1100" err="1">
                <a:solidFill>
                  <a:schemeClr val="bg1"/>
                </a:solidFill>
              </a:rPr>
              <a:t>Ses</a:t>
            </a:r>
            <a:r>
              <a:rPr lang="en-US" sz="1100" dirty="0">
                <a:solidFill>
                  <a:schemeClr val="bg1"/>
                </a:solidFill>
              </a:rPr>
              <a:t> plumes </a:t>
            </a:r>
            <a:r>
              <a:rPr lang="en-US" sz="1100" err="1">
                <a:solidFill>
                  <a:schemeClr val="bg1"/>
                </a:solidFill>
              </a:rPr>
              <a:t>étaient</a:t>
            </a:r>
            <a:r>
              <a:rPr lang="en-US" sz="1100" dirty="0">
                <a:solidFill>
                  <a:schemeClr val="bg1"/>
                </a:solidFill>
              </a:rPr>
              <a:t> </a:t>
            </a:r>
            <a:r>
              <a:rPr lang="en-US" sz="1100" err="1">
                <a:solidFill>
                  <a:schemeClr val="bg1"/>
                </a:solidFill>
              </a:rPr>
              <a:t>si</a:t>
            </a:r>
            <a:r>
              <a:rPr lang="en-US" sz="1100" dirty="0">
                <a:solidFill>
                  <a:schemeClr val="bg1"/>
                </a:solidFill>
              </a:rPr>
              <a:t> belles et </a:t>
            </a:r>
            <a:r>
              <a:rPr lang="en-US" sz="1100" err="1">
                <a:solidFill>
                  <a:schemeClr val="bg1"/>
                </a:solidFill>
              </a:rPr>
              <a:t>avaient</a:t>
            </a:r>
            <a:r>
              <a:rPr lang="en-US" sz="1100" dirty="0">
                <a:solidFill>
                  <a:schemeClr val="bg1"/>
                </a:solidFill>
              </a:rPr>
              <a:t> </a:t>
            </a:r>
            <a:r>
              <a:rPr lang="en-US" sz="1100" err="1">
                <a:solidFill>
                  <a:schemeClr val="bg1"/>
                </a:solidFill>
              </a:rPr>
              <a:t>l'air</a:t>
            </a:r>
            <a:r>
              <a:rPr lang="en-US" sz="1100" dirty="0">
                <a:solidFill>
                  <a:schemeClr val="bg1"/>
                </a:solidFill>
              </a:rPr>
              <a:t> bien </a:t>
            </a:r>
            <a:r>
              <a:rPr lang="en-US" sz="1100" err="1">
                <a:solidFill>
                  <a:schemeClr val="bg1"/>
                </a:solidFill>
              </a:rPr>
              <a:t>chaudes</a:t>
            </a:r>
            <a:r>
              <a:rPr lang="en-US" sz="1100" dirty="0">
                <a:solidFill>
                  <a:schemeClr val="bg1"/>
                </a:solidFill>
              </a:rPr>
              <a:t>.</a:t>
            </a:r>
          </a:p>
          <a:p>
            <a:r>
              <a:rPr lang="en-US" sz="1100" dirty="0">
                <a:solidFill>
                  <a:schemeClr val="bg1"/>
                </a:solidFill>
              </a:rPr>
              <a:t>"</a:t>
            </a:r>
            <a:r>
              <a:rPr lang="en-US" sz="1100" err="1">
                <a:solidFill>
                  <a:schemeClr val="bg1"/>
                </a:solidFill>
              </a:rPr>
              <a:t>C'est</a:t>
            </a:r>
            <a:r>
              <a:rPr lang="en-US" sz="1100" dirty="0">
                <a:solidFill>
                  <a:schemeClr val="bg1"/>
                </a:solidFill>
              </a:rPr>
              <a:t> </a:t>
            </a:r>
            <a:r>
              <a:rPr lang="en-US" sz="1100" err="1">
                <a:solidFill>
                  <a:schemeClr val="bg1"/>
                </a:solidFill>
              </a:rPr>
              <a:t>décidé</a:t>
            </a:r>
            <a:r>
              <a:rPr lang="en-US" sz="1100" dirty="0">
                <a:solidFill>
                  <a:schemeClr val="bg1"/>
                </a:solidFill>
              </a:rPr>
              <a:t>, </a:t>
            </a:r>
            <a:r>
              <a:rPr lang="en-US" sz="1100" err="1">
                <a:solidFill>
                  <a:schemeClr val="bg1"/>
                </a:solidFill>
              </a:rPr>
              <a:t>ce</a:t>
            </a:r>
            <a:r>
              <a:rPr lang="en-US" sz="1100" dirty="0">
                <a:solidFill>
                  <a:schemeClr val="bg1"/>
                </a:solidFill>
              </a:rPr>
              <a:t> sera </a:t>
            </a:r>
            <a:r>
              <a:rPr lang="en-US" sz="1100" err="1">
                <a:solidFill>
                  <a:schemeClr val="bg1"/>
                </a:solidFill>
              </a:rPr>
              <a:t>ça</a:t>
            </a:r>
            <a:r>
              <a:rPr lang="en-US" sz="1100" dirty="0">
                <a:solidFill>
                  <a:schemeClr val="bg1"/>
                </a:solidFill>
              </a:rPr>
              <a:t> !" se </a:t>
            </a:r>
            <a:r>
              <a:rPr lang="en-US" sz="1100" err="1">
                <a:solidFill>
                  <a:schemeClr val="bg1"/>
                </a:solidFill>
              </a:rPr>
              <a:t>dit</a:t>
            </a:r>
            <a:r>
              <a:rPr lang="en-US" sz="1100" dirty="0">
                <a:solidFill>
                  <a:schemeClr val="bg1"/>
                </a:solidFill>
              </a:rPr>
              <a:t> le Roi Serpent, tout </a:t>
            </a:r>
            <a:r>
              <a:rPr lang="en-US" sz="1100" err="1">
                <a:solidFill>
                  <a:schemeClr val="bg1"/>
                </a:solidFill>
              </a:rPr>
              <a:t>fier</a:t>
            </a:r>
            <a:r>
              <a:rPr lang="en-US" sz="1100" dirty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6" name="Image 5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95EBD05C-0DAE-6746-DBDB-49CB2D6A4D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979" y="5512423"/>
            <a:ext cx="1218791" cy="121879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6222077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artoon of a dragon with a crown and a duck&#10;&#10;Description automatically generated">
            <a:extLst>
              <a:ext uri="{FF2B5EF4-FFF2-40B4-BE49-F238E27FC236}">
                <a16:creationId xmlns:a16="http://schemas.microsoft.com/office/drawing/2014/main" id="{92C94F25-C597-DD30-66D4-847F548C82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859" y="0"/>
            <a:ext cx="5147074" cy="6858000"/>
          </a:xfrm>
          <a:prstGeom prst="rect">
            <a:avLst/>
          </a:prstGeom>
        </p:spPr>
      </p:pic>
      <p:pic>
        <p:nvPicPr>
          <p:cNvPr id="3" name="Picture 2" descr="A cartoon of a snake and a duck&#10;&#10;Description automatically generated">
            <a:extLst>
              <a:ext uri="{FF2B5EF4-FFF2-40B4-BE49-F238E27FC236}">
                <a16:creationId xmlns:a16="http://schemas.microsoft.com/office/drawing/2014/main" id="{D0843D8A-0F9B-58C1-70AF-D199C90A2A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0567" y="0"/>
            <a:ext cx="5147074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585EE95-AB86-273F-DE2F-4F0D3C9C45F7}"/>
              </a:ext>
            </a:extLst>
          </p:cNvPr>
          <p:cNvSpPr txBox="1"/>
          <p:nvPr/>
        </p:nvSpPr>
        <p:spPr>
          <a:xfrm>
            <a:off x="3566469" y="1156361"/>
            <a:ext cx="2315474" cy="9387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 dirty="0">
                <a:ea typeface="+mn-lt"/>
                <a:cs typeface="+mn-lt"/>
              </a:rPr>
              <a:t>Grande </a:t>
            </a:r>
            <a:r>
              <a:rPr lang="en-US" sz="1100" err="1">
                <a:ea typeface="+mn-lt"/>
                <a:cs typeface="+mn-lt"/>
              </a:rPr>
              <a:t>oie</a:t>
            </a:r>
            <a:r>
              <a:rPr lang="en-US" sz="1100" dirty="0">
                <a:ea typeface="+mn-lt"/>
                <a:cs typeface="+mn-lt"/>
              </a:rPr>
              <a:t> blanche, </a:t>
            </a:r>
            <a:r>
              <a:rPr lang="en-US" sz="1100" err="1">
                <a:ea typeface="+mn-lt"/>
                <a:cs typeface="+mn-lt"/>
              </a:rPr>
              <a:t>donne-moi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vite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tes</a:t>
            </a:r>
            <a:r>
              <a:rPr lang="en-US" sz="1100" dirty="0">
                <a:ea typeface="+mn-lt"/>
                <a:cs typeface="+mn-lt"/>
              </a:rPr>
              <a:t> plumes ! Je </a:t>
            </a:r>
            <a:r>
              <a:rPr lang="en-US" sz="1100" err="1">
                <a:ea typeface="+mn-lt"/>
                <a:cs typeface="+mn-lt"/>
              </a:rPr>
              <a:t>veux</a:t>
            </a:r>
            <a:r>
              <a:rPr lang="en-US" sz="1100" dirty="0">
                <a:ea typeface="+mn-lt"/>
                <a:cs typeface="+mn-lt"/>
              </a:rPr>
              <a:t> les porter pour </a:t>
            </a:r>
            <a:r>
              <a:rPr lang="en-US" sz="1100" err="1">
                <a:ea typeface="+mn-lt"/>
                <a:cs typeface="+mn-lt"/>
              </a:rPr>
              <a:t>être</a:t>
            </a:r>
            <a:r>
              <a:rPr lang="en-US" sz="1100" dirty="0">
                <a:ea typeface="+mn-lt"/>
                <a:cs typeface="+mn-lt"/>
              </a:rPr>
              <a:t> le </a:t>
            </a:r>
            <a:r>
              <a:rPr lang="en-US" sz="1100" err="1">
                <a:ea typeface="+mn-lt"/>
                <a:cs typeface="+mn-lt"/>
              </a:rPr>
              <a:t>symbole</a:t>
            </a:r>
            <a:r>
              <a:rPr lang="en-US" sz="1100" dirty="0">
                <a:ea typeface="+mn-lt"/>
                <a:cs typeface="+mn-lt"/>
              </a:rPr>
              <a:t> de </a:t>
            </a:r>
            <a:r>
              <a:rPr lang="en-US" sz="1100" err="1">
                <a:ea typeface="+mn-lt"/>
                <a:cs typeface="+mn-lt"/>
              </a:rPr>
              <a:t>l’année</a:t>
            </a:r>
            <a:r>
              <a:rPr lang="en-US" sz="1100" dirty="0">
                <a:ea typeface="+mn-lt"/>
                <a:cs typeface="+mn-lt"/>
              </a:rPr>
              <a:t> du Serpent !" </a:t>
            </a:r>
            <a:r>
              <a:rPr lang="en-US" sz="1100" err="1">
                <a:ea typeface="+mn-lt"/>
                <a:cs typeface="+mn-lt"/>
              </a:rPr>
              <a:t>dit</a:t>
            </a:r>
            <a:r>
              <a:rPr lang="en-US" sz="1100" dirty="0">
                <a:ea typeface="+mn-lt"/>
                <a:cs typeface="+mn-lt"/>
              </a:rPr>
              <a:t> le Roi Serpent </a:t>
            </a:r>
            <a:r>
              <a:rPr lang="en-US" sz="1100" err="1">
                <a:ea typeface="+mn-lt"/>
                <a:cs typeface="+mn-lt"/>
              </a:rPr>
              <a:t>en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criant</a:t>
            </a:r>
            <a:r>
              <a:rPr lang="en-US" sz="1100" dirty="0">
                <a:ea typeface="+mn-lt"/>
                <a:cs typeface="+mn-lt"/>
              </a:rPr>
              <a:t>.</a:t>
            </a:r>
            <a:endParaRPr lang="en-US" sz="11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9C6C85A-D8E6-A1EC-318C-4B95A44EB429}"/>
              </a:ext>
            </a:extLst>
          </p:cNvPr>
          <p:cNvSpPr txBox="1"/>
          <p:nvPr/>
        </p:nvSpPr>
        <p:spPr>
          <a:xfrm>
            <a:off x="3417163" y="2282575"/>
            <a:ext cx="2178889" cy="6001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100" dirty="0"/>
              <a:t>''</a:t>
            </a:r>
            <a:r>
              <a:rPr lang="en-US" sz="1100" dirty="0" err="1"/>
              <a:t>Ça</a:t>
            </a:r>
            <a:r>
              <a:rPr lang="en-US" sz="1100" dirty="0"/>
              <a:t> </a:t>
            </a:r>
            <a:r>
              <a:rPr lang="en-US" sz="1100" dirty="0" err="1"/>
              <a:t>n'ira</a:t>
            </a:r>
            <a:r>
              <a:rPr lang="en-US" sz="1100" dirty="0"/>
              <a:t> pas, </a:t>
            </a:r>
            <a:r>
              <a:rPr lang="en-US" sz="1100" dirty="0" err="1"/>
              <a:t>ça</a:t>
            </a:r>
            <a:r>
              <a:rPr lang="en-US" sz="1100" dirty="0"/>
              <a:t> </a:t>
            </a:r>
            <a:r>
              <a:rPr lang="en-US" sz="1100" dirty="0" err="1"/>
              <a:t>va</a:t>
            </a:r>
            <a:r>
              <a:rPr lang="en-US" sz="1100" dirty="0"/>
              <a:t> </a:t>
            </a:r>
            <a:r>
              <a:rPr lang="en-US" sz="1100" dirty="0" err="1"/>
              <a:t>avoir</a:t>
            </a:r>
            <a:r>
              <a:rPr lang="en-US" sz="1100" dirty="0"/>
              <a:t> </a:t>
            </a:r>
            <a:r>
              <a:rPr lang="en-US" sz="1100" dirty="0" err="1"/>
              <a:t>l'air</a:t>
            </a:r>
            <a:r>
              <a:rPr lang="en-US" sz="1100" dirty="0"/>
              <a:t> bizarre," </a:t>
            </a:r>
            <a:r>
              <a:rPr lang="en-US" sz="1100" dirty="0" err="1"/>
              <a:t>murmura</a:t>
            </a:r>
            <a:r>
              <a:rPr lang="en-US" sz="1100" dirty="0"/>
              <a:t> </a:t>
            </a:r>
            <a:r>
              <a:rPr lang="en-US" sz="1100" dirty="0" err="1"/>
              <a:t>doucement</a:t>
            </a:r>
            <a:r>
              <a:rPr lang="en-US" sz="1100" dirty="0"/>
              <a:t> la </a:t>
            </a:r>
            <a:r>
              <a:rPr lang="en-US" sz="1100" dirty="0" err="1"/>
              <a:t>grande</a:t>
            </a:r>
            <a:r>
              <a:rPr lang="en-US" sz="1100" dirty="0"/>
              <a:t> </a:t>
            </a:r>
            <a:r>
              <a:rPr lang="en-US" sz="1100" dirty="0" err="1"/>
              <a:t>oie</a:t>
            </a:r>
            <a:r>
              <a:rPr lang="en-US" sz="1100" dirty="0"/>
              <a:t> blanche.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C51AA7-3CEE-00D0-8FD5-7993CA5D0625}"/>
              </a:ext>
            </a:extLst>
          </p:cNvPr>
          <p:cNvSpPr txBox="1"/>
          <p:nvPr/>
        </p:nvSpPr>
        <p:spPr>
          <a:xfrm>
            <a:off x="1927037" y="4620213"/>
            <a:ext cx="2797115" cy="6001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 dirty="0">
                <a:ea typeface="+mn-lt"/>
                <a:cs typeface="+mn-lt"/>
              </a:rPr>
              <a:t>Si je dis que </a:t>
            </a:r>
            <a:r>
              <a:rPr lang="en-US" sz="1100" err="1">
                <a:ea typeface="+mn-lt"/>
                <a:cs typeface="+mn-lt"/>
              </a:rPr>
              <a:t>c’est</a:t>
            </a:r>
            <a:r>
              <a:rPr lang="en-US" sz="1100" dirty="0">
                <a:ea typeface="+mn-lt"/>
                <a:cs typeface="+mn-lt"/>
              </a:rPr>
              <a:t> bien, </a:t>
            </a:r>
            <a:r>
              <a:rPr lang="en-US" sz="1100" err="1">
                <a:ea typeface="+mn-lt"/>
                <a:cs typeface="+mn-lt"/>
              </a:rPr>
              <a:t>alors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c’est</a:t>
            </a:r>
            <a:r>
              <a:rPr lang="en-US" sz="1100" dirty="0">
                <a:ea typeface="+mn-lt"/>
                <a:cs typeface="+mn-lt"/>
              </a:rPr>
              <a:t> bien ! </a:t>
            </a:r>
            <a:r>
              <a:rPr lang="en-US" sz="1100" err="1">
                <a:ea typeface="+mn-lt"/>
                <a:cs typeface="+mn-lt"/>
              </a:rPr>
              <a:t>Enlève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vite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tes</a:t>
            </a:r>
            <a:r>
              <a:rPr lang="en-US" sz="1100" dirty="0">
                <a:ea typeface="+mn-lt"/>
                <a:cs typeface="+mn-lt"/>
              </a:rPr>
              <a:t> plumes !" </a:t>
            </a:r>
            <a:r>
              <a:rPr lang="en-US" sz="1100" err="1">
                <a:ea typeface="+mn-lt"/>
                <a:cs typeface="+mn-lt"/>
              </a:rPr>
              <a:t>ordonna</a:t>
            </a:r>
            <a:r>
              <a:rPr lang="en-US" sz="1100" dirty="0">
                <a:ea typeface="+mn-lt"/>
                <a:cs typeface="+mn-lt"/>
              </a:rPr>
              <a:t> le Roi Serpent d’un ton </a:t>
            </a:r>
            <a:r>
              <a:rPr lang="en-US" sz="1100" err="1">
                <a:ea typeface="+mn-lt"/>
                <a:cs typeface="+mn-lt"/>
              </a:rPr>
              <a:t>autoritaire</a:t>
            </a:r>
            <a:r>
              <a:rPr lang="en-US" sz="1100" dirty="0">
                <a:ea typeface="+mn-lt"/>
                <a:cs typeface="+mn-lt"/>
              </a:rPr>
              <a:t>.</a:t>
            </a:r>
            <a:endParaRPr lang="en-US" sz="11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1798E2B-7DD0-06DC-7FEB-28BC86D90CE2}"/>
              </a:ext>
            </a:extLst>
          </p:cNvPr>
          <p:cNvSpPr txBox="1"/>
          <p:nvPr/>
        </p:nvSpPr>
        <p:spPr>
          <a:xfrm>
            <a:off x="6416516" y="1396466"/>
            <a:ext cx="3717266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 dirty="0" err="1">
                <a:ea typeface="+mn-lt"/>
                <a:cs typeface="+mn-lt"/>
              </a:rPr>
              <a:t>Même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si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l’oie</a:t>
            </a:r>
            <a:r>
              <a:rPr lang="en-US" sz="1100" dirty="0">
                <a:ea typeface="+mn-lt"/>
                <a:cs typeface="+mn-lt"/>
              </a:rPr>
              <a:t> blanche </a:t>
            </a:r>
            <a:r>
              <a:rPr lang="en-US" sz="1100" dirty="0" err="1">
                <a:ea typeface="+mn-lt"/>
                <a:cs typeface="+mn-lt"/>
              </a:rPr>
              <a:t>n’était</a:t>
            </a:r>
            <a:r>
              <a:rPr lang="en-US" sz="1100" dirty="0">
                <a:ea typeface="+mn-lt"/>
                <a:cs typeface="+mn-lt"/>
              </a:rPr>
              <a:t> pas </a:t>
            </a:r>
            <a:r>
              <a:rPr lang="en-US" sz="1100" dirty="0" err="1">
                <a:ea typeface="+mn-lt"/>
                <a:cs typeface="+mn-lt"/>
              </a:rPr>
              <a:t>d’accord</a:t>
            </a:r>
            <a:r>
              <a:rPr lang="en-US" sz="1100" dirty="0">
                <a:ea typeface="+mn-lt"/>
                <a:cs typeface="+mn-lt"/>
              </a:rPr>
              <a:t>, </a:t>
            </a:r>
            <a:r>
              <a:rPr lang="en-US" sz="1100" dirty="0" err="1">
                <a:ea typeface="+mn-lt"/>
                <a:cs typeface="+mn-lt"/>
              </a:rPr>
              <a:t>elle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finit</a:t>
            </a:r>
            <a:r>
              <a:rPr lang="en-US" sz="1100" dirty="0">
                <a:ea typeface="+mn-lt"/>
                <a:cs typeface="+mn-lt"/>
              </a:rPr>
              <a:t> par donner </a:t>
            </a:r>
            <a:r>
              <a:rPr lang="en-US" sz="1100" dirty="0" err="1">
                <a:ea typeface="+mn-lt"/>
                <a:cs typeface="+mn-lt"/>
              </a:rPr>
              <a:t>ses</a:t>
            </a:r>
            <a:r>
              <a:rPr lang="en-US" sz="1100" dirty="0">
                <a:ea typeface="+mn-lt"/>
                <a:cs typeface="+mn-lt"/>
              </a:rPr>
              <a:t> plumes au Roi Serpent. Avec </a:t>
            </a:r>
            <a:r>
              <a:rPr lang="en-US" sz="1100" dirty="0" err="1">
                <a:ea typeface="+mn-lt"/>
                <a:cs typeface="+mn-lt"/>
              </a:rPr>
              <a:t>ses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nouvelles</a:t>
            </a:r>
            <a:r>
              <a:rPr lang="en-US" sz="1100" dirty="0">
                <a:ea typeface="+mn-lt"/>
                <a:cs typeface="+mn-lt"/>
              </a:rPr>
              <a:t> plumes, le Roi Serpent se </a:t>
            </a:r>
            <a:r>
              <a:rPr lang="en-US" sz="1100" dirty="0" err="1">
                <a:ea typeface="+mn-lt"/>
                <a:cs typeface="+mn-lt"/>
              </a:rPr>
              <a:t>sentait</a:t>
            </a:r>
            <a:r>
              <a:rPr lang="en-US" sz="1100" dirty="0">
                <a:ea typeface="+mn-lt"/>
                <a:cs typeface="+mn-lt"/>
              </a:rPr>
              <a:t> très </a:t>
            </a:r>
            <a:r>
              <a:rPr lang="en-US" sz="1100" dirty="0" err="1">
                <a:ea typeface="+mn-lt"/>
                <a:cs typeface="+mn-lt"/>
              </a:rPr>
              <a:t>fier</a:t>
            </a:r>
            <a:r>
              <a:rPr lang="en-US" sz="1100" dirty="0">
                <a:ea typeface="+mn-lt"/>
                <a:cs typeface="+mn-lt"/>
              </a:rPr>
              <a:t> et </a:t>
            </a:r>
            <a:r>
              <a:rPr lang="en-US" sz="1100" dirty="0" err="1">
                <a:ea typeface="+mn-lt"/>
                <a:cs typeface="+mn-lt"/>
              </a:rPr>
              <a:t>avançait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en</a:t>
            </a:r>
            <a:r>
              <a:rPr lang="en-US" sz="1100" dirty="0">
                <a:ea typeface="+mn-lt"/>
                <a:cs typeface="+mn-lt"/>
              </a:rPr>
              <a:t> se </a:t>
            </a:r>
            <a:r>
              <a:rPr lang="en-US" sz="1100" dirty="0" err="1">
                <a:ea typeface="+mn-lt"/>
                <a:cs typeface="+mn-lt"/>
              </a:rPr>
              <a:t>dandinant</a:t>
            </a:r>
            <a:r>
              <a:rPr lang="en-US" sz="1100" dirty="0">
                <a:ea typeface="+mn-lt"/>
                <a:cs typeface="+mn-lt"/>
              </a:rPr>
              <a:t> avec arrogance.</a:t>
            </a:r>
            <a:endParaRPr lang="en-US" sz="11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5A209CD-06CF-4BF8-D689-C3FEBD34001A}"/>
              </a:ext>
            </a:extLst>
          </p:cNvPr>
          <p:cNvSpPr txBox="1"/>
          <p:nvPr/>
        </p:nvSpPr>
        <p:spPr>
          <a:xfrm>
            <a:off x="6629430" y="5221823"/>
            <a:ext cx="4400190" cy="600164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 dirty="0" err="1">
                <a:solidFill>
                  <a:schemeClr val="bg1"/>
                </a:solidFill>
                <a:ea typeface="+mn-lt"/>
                <a:cs typeface="+mn-lt"/>
              </a:rPr>
              <a:t>Regardez</a:t>
            </a:r>
            <a:r>
              <a:rPr lang="en-US" sz="1100" dirty="0">
                <a:solidFill>
                  <a:schemeClr val="bg1"/>
                </a:solidFill>
                <a:ea typeface="+mn-lt"/>
                <a:cs typeface="+mn-lt"/>
              </a:rPr>
              <a:t>, </a:t>
            </a:r>
            <a:r>
              <a:rPr lang="en-US" sz="1100" dirty="0" err="1">
                <a:solidFill>
                  <a:schemeClr val="bg1"/>
                </a:solidFill>
                <a:ea typeface="+mn-lt"/>
                <a:cs typeface="+mn-lt"/>
              </a:rPr>
              <a:t>cette</a:t>
            </a:r>
            <a:r>
              <a:rPr lang="en-US" sz="11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1100" dirty="0" err="1">
                <a:solidFill>
                  <a:schemeClr val="bg1"/>
                </a:solidFill>
                <a:ea typeface="+mn-lt"/>
                <a:cs typeface="+mn-lt"/>
              </a:rPr>
              <a:t>grande</a:t>
            </a:r>
            <a:r>
              <a:rPr lang="en-US" sz="11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1100" dirty="0" err="1">
                <a:solidFill>
                  <a:schemeClr val="bg1"/>
                </a:solidFill>
                <a:ea typeface="+mn-lt"/>
                <a:cs typeface="+mn-lt"/>
              </a:rPr>
              <a:t>oie</a:t>
            </a:r>
            <a:r>
              <a:rPr lang="en-US" sz="11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1100" dirty="0" err="1">
                <a:solidFill>
                  <a:schemeClr val="bg1"/>
                </a:solidFill>
                <a:ea typeface="+mn-lt"/>
                <a:cs typeface="+mn-lt"/>
              </a:rPr>
              <a:t>n’a</a:t>
            </a:r>
            <a:r>
              <a:rPr lang="en-US" sz="1100" dirty="0">
                <a:solidFill>
                  <a:schemeClr val="bg1"/>
                </a:solidFill>
                <a:ea typeface="+mn-lt"/>
                <a:cs typeface="+mn-lt"/>
              </a:rPr>
              <a:t> pas de </a:t>
            </a:r>
            <a:r>
              <a:rPr lang="en-US" sz="1100" dirty="0" err="1">
                <a:solidFill>
                  <a:schemeClr val="bg1"/>
                </a:solidFill>
                <a:ea typeface="+mn-lt"/>
                <a:cs typeface="+mn-lt"/>
              </a:rPr>
              <a:t>pieds</a:t>
            </a:r>
            <a:r>
              <a:rPr lang="en-US" sz="1100" dirty="0">
                <a:solidFill>
                  <a:schemeClr val="bg1"/>
                </a:solidFill>
                <a:ea typeface="+mn-lt"/>
                <a:cs typeface="+mn-lt"/>
              </a:rPr>
              <a:t> ! De loin, les moutons </a:t>
            </a:r>
            <a:r>
              <a:rPr lang="en-US" sz="1100" dirty="0" err="1">
                <a:solidFill>
                  <a:schemeClr val="bg1"/>
                </a:solidFill>
                <a:ea typeface="+mn-lt"/>
                <a:cs typeface="+mn-lt"/>
              </a:rPr>
              <a:t>ont</a:t>
            </a:r>
            <a:r>
              <a:rPr lang="en-US" sz="1100" dirty="0">
                <a:solidFill>
                  <a:schemeClr val="bg1"/>
                </a:solidFill>
                <a:ea typeface="+mn-lt"/>
                <a:cs typeface="+mn-lt"/>
              </a:rPr>
              <a:t> vu un </a:t>
            </a:r>
            <a:r>
              <a:rPr lang="en-US" sz="1100" dirty="0" err="1">
                <a:solidFill>
                  <a:schemeClr val="bg1"/>
                </a:solidFill>
                <a:ea typeface="+mn-lt"/>
                <a:cs typeface="+mn-lt"/>
              </a:rPr>
              <a:t>tas</a:t>
            </a:r>
            <a:r>
              <a:rPr lang="en-US" sz="1100" dirty="0">
                <a:solidFill>
                  <a:schemeClr val="bg1"/>
                </a:solidFill>
                <a:ea typeface="+mn-lt"/>
                <a:cs typeface="+mn-lt"/>
              </a:rPr>
              <a:t> de plume </a:t>
            </a:r>
            <a:r>
              <a:rPr lang="en-US" sz="1100" dirty="0" err="1">
                <a:solidFill>
                  <a:schemeClr val="bg1"/>
                </a:solidFill>
                <a:ea typeface="+mn-lt"/>
                <a:cs typeface="+mn-lt"/>
              </a:rPr>
              <a:t>traîner</a:t>
            </a:r>
            <a:r>
              <a:rPr lang="en-US" sz="1100" dirty="0">
                <a:solidFill>
                  <a:schemeClr val="bg1"/>
                </a:solidFill>
                <a:ea typeface="+mn-lt"/>
                <a:cs typeface="+mn-lt"/>
              </a:rPr>
              <a:t> par terre. </a:t>
            </a:r>
            <a:r>
              <a:rPr lang="en-US" sz="1100" dirty="0" err="1">
                <a:solidFill>
                  <a:schemeClr val="bg1"/>
                </a:solidFill>
                <a:ea typeface="+mn-lt"/>
                <a:cs typeface="+mn-lt"/>
              </a:rPr>
              <a:t>Ils</a:t>
            </a:r>
            <a:r>
              <a:rPr lang="en-US" sz="11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1100" dirty="0" err="1">
                <a:solidFill>
                  <a:schemeClr val="bg1"/>
                </a:solidFill>
                <a:ea typeface="+mn-lt"/>
                <a:cs typeface="+mn-lt"/>
              </a:rPr>
              <a:t>n’ont</a:t>
            </a:r>
            <a:r>
              <a:rPr lang="en-US" sz="1100" dirty="0">
                <a:solidFill>
                  <a:schemeClr val="bg1"/>
                </a:solidFill>
                <a:ea typeface="+mn-lt"/>
                <a:cs typeface="+mn-lt"/>
              </a:rPr>
              <a:t> pas </a:t>
            </a:r>
            <a:r>
              <a:rPr lang="en-US" sz="1100" dirty="0" err="1">
                <a:solidFill>
                  <a:schemeClr val="bg1"/>
                </a:solidFill>
                <a:ea typeface="+mn-lt"/>
                <a:cs typeface="+mn-lt"/>
              </a:rPr>
              <a:t>pu</a:t>
            </a:r>
            <a:r>
              <a:rPr lang="en-US" sz="11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1100" dirty="0" err="1">
                <a:solidFill>
                  <a:schemeClr val="bg1"/>
                </a:solidFill>
                <a:ea typeface="+mn-lt"/>
                <a:cs typeface="+mn-lt"/>
              </a:rPr>
              <a:t>s’empêcher</a:t>
            </a:r>
            <a:r>
              <a:rPr lang="en-US" sz="11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1100" dirty="0" err="1">
                <a:solidFill>
                  <a:schemeClr val="bg1"/>
                </a:solidFill>
                <a:ea typeface="+mn-lt"/>
                <a:cs typeface="+mn-lt"/>
              </a:rPr>
              <a:t>d’éclater</a:t>
            </a:r>
            <a:r>
              <a:rPr lang="en-US" sz="1100" dirty="0">
                <a:solidFill>
                  <a:schemeClr val="bg1"/>
                </a:solidFill>
                <a:ea typeface="+mn-lt"/>
                <a:cs typeface="+mn-lt"/>
              </a:rPr>
              <a:t> de </a:t>
            </a:r>
            <a:r>
              <a:rPr lang="en-US" sz="1100" dirty="0" err="1">
                <a:solidFill>
                  <a:schemeClr val="bg1"/>
                </a:solidFill>
                <a:ea typeface="+mn-lt"/>
                <a:cs typeface="+mn-lt"/>
              </a:rPr>
              <a:t>rire</a:t>
            </a:r>
            <a:endParaRPr lang="en-US" sz="1100" dirty="0" err="1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7016C830-C4FB-9CC7-995B-B6DA98CB8F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979" y="5512423"/>
            <a:ext cx="1218791" cy="121879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0529038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C2D2F8E-943D-73C1-C295-CD62DB3A3C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916" y="0"/>
            <a:ext cx="5147074" cy="6858000"/>
          </a:xfrm>
          <a:prstGeom prst="rect">
            <a:avLst/>
          </a:prstGeom>
        </p:spPr>
      </p:pic>
      <p:pic>
        <p:nvPicPr>
          <p:cNvPr id="3" name="Picture 2" descr="A cartoon of a snake with a crown and a sheep&#10;&#10;Description automatically generated">
            <a:extLst>
              <a:ext uri="{FF2B5EF4-FFF2-40B4-BE49-F238E27FC236}">
                <a16:creationId xmlns:a16="http://schemas.microsoft.com/office/drawing/2014/main" id="{5222C6CE-050B-CD06-77E6-FA08E0FD88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7338" y="0"/>
            <a:ext cx="5147074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69CACEA-5FEF-DEA2-F053-96C76FB9B672}"/>
              </a:ext>
            </a:extLst>
          </p:cNvPr>
          <p:cNvSpPr txBox="1"/>
          <p:nvPr/>
        </p:nvSpPr>
        <p:spPr>
          <a:xfrm>
            <a:off x="1164942" y="3790052"/>
            <a:ext cx="2743199" cy="11079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  <a:highlight>
                  <a:srgbClr val="808080"/>
                </a:highlight>
                <a:ea typeface="+mn-lt"/>
                <a:cs typeface="+mn-lt"/>
              </a:rPr>
              <a:t>Cela </a:t>
            </a:r>
            <a:r>
              <a:rPr lang="en-US" sz="1100" dirty="0" err="1">
                <a:solidFill>
                  <a:schemeClr val="bg1"/>
                </a:solidFill>
                <a:highlight>
                  <a:srgbClr val="808080"/>
                </a:highlight>
                <a:ea typeface="+mn-lt"/>
                <a:cs typeface="+mn-lt"/>
              </a:rPr>
              <a:t>mit</a:t>
            </a:r>
            <a:r>
              <a:rPr lang="en-US" sz="1100" dirty="0">
                <a:solidFill>
                  <a:schemeClr val="bg1"/>
                </a:solidFill>
                <a:highlight>
                  <a:srgbClr val="808080"/>
                </a:highlight>
                <a:ea typeface="+mn-lt"/>
                <a:cs typeface="+mn-lt"/>
              </a:rPr>
              <a:t> le </a:t>
            </a:r>
            <a:r>
              <a:rPr lang="en-US" sz="1100" dirty="0" err="1">
                <a:solidFill>
                  <a:schemeClr val="bg1"/>
                </a:solidFill>
                <a:highlight>
                  <a:srgbClr val="808080"/>
                </a:highlight>
                <a:ea typeface="+mn-lt"/>
                <a:cs typeface="+mn-lt"/>
              </a:rPr>
              <a:t>roi</a:t>
            </a:r>
            <a:r>
              <a:rPr lang="en-US" sz="1100" dirty="0">
                <a:solidFill>
                  <a:schemeClr val="bg1"/>
                </a:solidFill>
                <a:highlight>
                  <a:srgbClr val="808080"/>
                </a:highlight>
                <a:ea typeface="+mn-lt"/>
                <a:cs typeface="+mn-lt"/>
              </a:rPr>
              <a:t> serpent très </a:t>
            </a:r>
            <a:r>
              <a:rPr lang="en-US" sz="1100" dirty="0" err="1">
                <a:solidFill>
                  <a:schemeClr val="bg1"/>
                </a:solidFill>
                <a:highlight>
                  <a:srgbClr val="808080"/>
                </a:highlight>
                <a:ea typeface="+mn-lt"/>
                <a:cs typeface="+mn-lt"/>
              </a:rPr>
              <a:t>en</a:t>
            </a:r>
            <a:r>
              <a:rPr lang="en-US" sz="1100" dirty="0">
                <a:solidFill>
                  <a:schemeClr val="bg1"/>
                </a:solidFill>
                <a:highlight>
                  <a:srgbClr val="808080"/>
                </a:highlight>
                <a:ea typeface="+mn-lt"/>
                <a:cs typeface="+mn-lt"/>
              </a:rPr>
              <a:t> </a:t>
            </a:r>
            <a:r>
              <a:rPr lang="en-US" sz="1100" dirty="0" err="1">
                <a:solidFill>
                  <a:schemeClr val="bg1"/>
                </a:solidFill>
                <a:highlight>
                  <a:srgbClr val="808080"/>
                </a:highlight>
                <a:ea typeface="+mn-lt"/>
                <a:cs typeface="+mn-lt"/>
              </a:rPr>
              <a:t>colère</a:t>
            </a:r>
            <a:r>
              <a:rPr lang="en-US" sz="1100" dirty="0">
                <a:solidFill>
                  <a:schemeClr val="bg1"/>
                </a:solidFill>
                <a:highlight>
                  <a:srgbClr val="808080"/>
                </a:highlight>
                <a:ea typeface="+mn-lt"/>
                <a:cs typeface="+mn-lt"/>
              </a:rPr>
              <a:t>. </a:t>
            </a:r>
            <a:r>
              <a:rPr lang="en-US" sz="1100" dirty="0" err="1">
                <a:solidFill>
                  <a:schemeClr val="bg1"/>
                </a:solidFill>
                <a:highlight>
                  <a:srgbClr val="808080"/>
                </a:highlight>
                <a:ea typeface="+mn-lt"/>
                <a:cs typeface="+mn-lt"/>
              </a:rPr>
              <a:t>Furieux</a:t>
            </a:r>
            <a:r>
              <a:rPr lang="en-US" sz="1100" dirty="0">
                <a:solidFill>
                  <a:schemeClr val="bg1"/>
                </a:solidFill>
                <a:highlight>
                  <a:srgbClr val="808080"/>
                </a:highlight>
                <a:ea typeface="+mn-lt"/>
                <a:cs typeface="+mn-lt"/>
              </a:rPr>
              <a:t>, il </a:t>
            </a:r>
            <a:r>
              <a:rPr lang="en-US" sz="1100" dirty="0" err="1">
                <a:solidFill>
                  <a:schemeClr val="bg1"/>
                </a:solidFill>
                <a:highlight>
                  <a:srgbClr val="808080"/>
                </a:highlight>
                <a:ea typeface="+mn-lt"/>
                <a:cs typeface="+mn-lt"/>
              </a:rPr>
              <a:t>retira</a:t>
            </a:r>
            <a:r>
              <a:rPr lang="en-US" sz="1100" dirty="0">
                <a:solidFill>
                  <a:schemeClr val="bg1"/>
                </a:solidFill>
                <a:highlight>
                  <a:srgbClr val="808080"/>
                </a:highlight>
                <a:ea typeface="+mn-lt"/>
                <a:cs typeface="+mn-lt"/>
              </a:rPr>
              <a:t> son manteau de plumes pour </a:t>
            </a:r>
            <a:r>
              <a:rPr lang="en-US" sz="1100" dirty="0" err="1">
                <a:solidFill>
                  <a:schemeClr val="bg1"/>
                </a:solidFill>
                <a:highlight>
                  <a:srgbClr val="808080"/>
                </a:highlight>
                <a:ea typeface="+mn-lt"/>
                <a:cs typeface="+mn-lt"/>
              </a:rPr>
              <a:t>punir</a:t>
            </a:r>
            <a:r>
              <a:rPr lang="en-US" sz="1100" dirty="0">
                <a:solidFill>
                  <a:schemeClr val="bg1"/>
                </a:solidFill>
                <a:highlight>
                  <a:srgbClr val="808080"/>
                </a:highlight>
                <a:ea typeface="+mn-lt"/>
                <a:cs typeface="+mn-lt"/>
              </a:rPr>
              <a:t> les moutons. Mais </a:t>
            </a:r>
            <a:r>
              <a:rPr lang="en-US" sz="1100" dirty="0" err="1">
                <a:solidFill>
                  <a:schemeClr val="bg1"/>
                </a:solidFill>
                <a:highlight>
                  <a:srgbClr val="808080"/>
                </a:highlight>
                <a:ea typeface="+mn-lt"/>
                <a:cs typeface="+mn-lt"/>
              </a:rPr>
              <a:t>quand</a:t>
            </a:r>
            <a:r>
              <a:rPr lang="en-US" sz="1100" dirty="0">
                <a:solidFill>
                  <a:schemeClr val="bg1"/>
                </a:solidFill>
                <a:highlight>
                  <a:srgbClr val="808080"/>
                </a:highlight>
                <a:ea typeface="+mn-lt"/>
                <a:cs typeface="+mn-lt"/>
              </a:rPr>
              <a:t> il vit </a:t>
            </a:r>
            <a:r>
              <a:rPr lang="en-US" sz="1100" dirty="0" err="1">
                <a:solidFill>
                  <a:schemeClr val="bg1"/>
                </a:solidFill>
                <a:highlight>
                  <a:srgbClr val="808080"/>
                </a:highlight>
                <a:ea typeface="+mn-lt"/>
                <a:cs typeface="+mn-lt"/>
              </a:rPr>
              <a:t>leur</a:t>
            </a:r>
            <a:r>
              <a:rPr lang="en-US" sz="1100" dirty="0">
                <a:solidFill>
                  <a:schemeClr val="bg1"/>
                </a:solidFill>
                <a:highlight>
                  <a:srgbClr val="808080"/>
                </a:highlight>
                <a:ea typeface="+mn-lt"/>
                <a:cs typeface="+mn-lt"/>
              </a:rPr>
              <a:t> </a:t>
            </a:r>
            <a:r>
              <a:rPr lang="en-US" sz="1100" dirty="0" err="1">
                <a:solidFill>
                  <a:schemeClr val="bg1"/>
                </a:solidFill>
                <a:highlight>
                  <a:srgbClr val="808080"/>
                </a:highlight>
                <a:ea typeface="+mn-lt"/>
                <a:cs typeface="+mn-lt"/>
              </a:rPr>
              <a:t>laine</a:t>
            </a:r>
            <a:r>
              <a:rPr lang="en-US" sz="1100" dirty="0">
                <a:solidFill>
                  <a:schemeClr val="bg1"/>
                </a:solidFill>
                <a:highlight>
                  <a:srgbClr val="808080"/>
                </a:highlight>
                <a:ea typeface="+mn-lt"/>
                <a:cs typeface="+mn-lt"/>
              </a:rPr>
              <a:t> blanche, </a:t>
            </a:r>
            <a:r>
              <a:rPr lang="en-US" sz="1100" dirty="0" err="1">
                <a:solidFill>
                  <a:schemeClr val="bg1"/>
                </a:solidFill>
                <a:highlight>
                  <a:srgbClr val="808080"/>
                </a:highlight>
                <a:ea typeface="+mn-lt"/>
                <a:cs typeface="+mn-lt"/>
              </a:rPr>
              <a:t>douce</a:t>
            </a:r>
            <a:r>
              <a:rPr lang="en-US" sz="1100" dirty="0">
                <a:solidFill>
                  <a:schemeClr val="bg1"/>
                </a:solidFill>
                <a:highlight>
                  <a:srgbClr val="808080"/>
                </a:highlight>
                <a:ea typeface="+mn-lt"/>
                <a:cs typeface="+mn-lt"/>
              </a:rPr>
              <a:t> et toute </a:t>
            </a:r>
            <a:r>
              <a:rPr lang="en-US" sz="1100" dirty="0" err="1">
                <a:solidFill>
                  <a:schemeClr val="bg1"/>
                </a:solidFill>
                <a:highlight>
                  <a:srgbClr val="808080"/>
                </a:highlight>
                <a:ea typeface="+mn-lt"/>
                <a:cs typeface="+mn-lt"/>
              </a:rPr>
              <a:t>bouffante</a:t>
            </a:r>
            <a:r>
              <a:rPr lang="en-US" sz="1100" dirty="0">
                <a:solidFill>
                  <a:schemeClr val="bg1"/>
                </a:solidFill>
                <a:highlight>
                  <a:srgbClr val="808080"/>
                </a:highlight>
                <a:ea typeface="+mn-lt"/>
                <a:cs typeface="+mn-lt"/>
              </a:rPr>
              <a:t>, il ne put </a:t>
            </a:r>
            <a:r>
              <a:rPr lang="en-US" sz="1100" dirty="0" err="1">
                <a:solidFill>
                  <a:schemeClr val="bg1"/>
                </a:solidFill>
                <a:highlight>
                  <a:srgbClr val="808080"/>
                </a:highlight>
                <a:ea typeface="+mn-lt"/>
                <a:cs typeface="+mn-lt"/>
              </a:rPr>
              <a:t>s’empêcher</a:t>
            </a:r>
            <a:r>
              <a:rPr lang="en-US" sz="1100" dirty="0">
                <a:solidFill>
                  <a:schemeClr val="bg1"/>
                </a:solidFill>
                <a:highlight>
                  <a:srgbClr val="808080"/>
                </a:highlight>
                <a:ea typeface="+mn-lt"/>
                <a:cs typeface="+mn-lt"/>
              </a:rPr>
              <a:t> </a:t>
            </a:r>
            <a:r>
              <a:rPr lang="en-US" sz="1100" dirty="0" err="1">
                <a:solidFill>
                  <a:schemeClr val="bg1"/>
                </a:solidFill>
                <a:highlight>
                  <a:srgbClr val="808080"/>
                </a:highlight>
                <a:ea typeface="+mn-lt"/>
                <a:cs typeface="+mn-lt"/>
              </a:rPr>
              <a:t>d’éclater</a:t>
            </a:r>
            <a:r>
              <a:rPr lang="en-US" sz="1100" dirty="0">
                <a:solidFill>
                  <a:schemeClr val="bg1"/>
                </a:solidFill>
                <a:highlight>
                  <a:srgbClr val="808080"/>
                </a:highlight>
                <a:ea typeface="+mn-lt"/>
                <a:cs typeface="+mn-lt"/>
              </a:rPr>
              <a:t> de </a:t>
            </a:r>
            <a:r>
              <a:rPr lang="en-US" sz="1100" dirty="0" err="1">
                <a:solidFill>
                  <a:schemeClr val="bg1"/>
                </a:solidFill>
                <a:highlight>
                  <a:srgbClr val="808080"/>
                </a:highlight>
                <a:ea typeface="+mn-lt"/>
                <a:cs typeface="+mn-lt"/>
              </a:rPr>
              <a:t>rire</a:t>
            </a:r>
            <a:r>
              <a:rPr lang="en-US" sz="1100" dirty="0">
                <a:solidFill>
                  <a:schemeClr val="bg1"/>
                </a:solidFill>
                <a:highlight>
                  <a:srgbClr val="808080"/>
                </a:highlight>
                <a:ea typeface="+mn-lt"/>
                <a:cs typeface="+mn-lt"/>
              </a:rPr>
              <a:t> </a:t>
            </a:r>
            <a:r>
              <a:rPr lang="en-US" sz="1100" dirty="0" err="1">
                <a:solidFill>
                  <a:schemeClr val="bg1"/>
                </a:solidFill>
                <a:highlight>
                  <a:srgbClr val="808080"/>
                </a:highlight>
                <a:ea typeface="+mn-lt"/>
                <a:cs typeface="+mn-lt"/>
              </a:rPr>
              <a:t>lui</a:t>
            </a:r>
            <a:r>
              <a:rPr lang="en-US" sz="1100" dirty="0">
                <a:solidFill>
                  <a:schemeClr val="bg1"/>
                </a:solidFill>
                <a:highlight>
                  <a:srgbClr val="808080"/>
                </a:highlight>
                <a:ea typeface="+mn-lt"/>
                <a:cs typeface="+mn-lt"/>
              </a:rPr>
              <a:t> </a:t>
            </a:r>
            <a:r>
              <a:rPr lang="en-US" sz="1100" dirty="0" err="1">
                <a:solidFill>
                  <a:schemeClr val="bg1"/>
                </a:solidFill>
                <a:highlight>
                  <a:srgbClr val="808080"/>
                </a:highlight>
                <a:ea typeface="+mn-lt"/>
                <a:cs typeface="+mn-lt"/>
              </a:rPr>
              <a:t>aussi</a:t>
            </a:r>
            <a:r>
              <a:rPr lang="en-US" sz="1100" dirty="0">
                <a:solidFill>
                  <a:schemeClr val="bg1"/>
                </a:solidFill>
                <a:highlight>
                  <a:srgbClr val="808080"/>
                </a:highlight>
                <a:ea typeface="+mn-lt"/>
                <a:cs typeface="+mn-lt"/>
              </a:rPr>
              <a:t>.</a:t>
            </a:r>
            <a:endParaRPr lang="en-US" sz="1100">
              <a:solidFill>
                <a:schemeClr val="bg1"/>
              </a:solidFill>
              <a:highlight>
                <a:srgbClr val="808080"/>
              </a:highligh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608508B-769C-95D0-F71A-3B9BAFF7ED51}"/>
              </a:ext>
            </a:extLst>
          </p:cNvPr>
          <p:cNvSpPr txBox="1"/>
          <p:nvPr/>
        </p:nvSpPr>
        <p:spPr>
          <a:xfrm>
            <a:off x="9271664" y="99738"/>
            <a:ext cx="2567660" cy="178510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 dirty="0">
                <a:highlight>
                  <a:srgbClr val="F9DEC1"/>
                </a:highlight>
                <a:ea typeface="+mn-lt"/>
                <a:cs typeface="+mn-lt"/>
              </a:rPr>
              <a:t>Petit mouton, </a:t>
            </a:r>
            <a:r>
              <a:rPr lang="en-US" sz="1100" dirty="0" err="1">
                <a:highlight>
                  <a:srgbClr val="F9DEC1"/>
                </a:highlight>
                <a:ea typeface="+mn-lt"/>
                <a:cs typeface="+mn-lt"/>
              </a:rPr>
              <a:t>donne-moi</a:t>
            </a:r>
            <a:r>
              <a:rPr lang="en-US" sz="1100" dirty="0">
                <a:highlight>
                  <a:srgbClr val="F9DEC1"/>
                </a:highlight>
                <a:ea typeface="+mn-lt"/>
                <a:cs typeface="+mn-lt"/>
              </a:rPr>
              <a:t> </a:t>
            </a:r>
            <a:r>
              <a:rPr lang="en-US" sz="1100" dirty="0" err="1">
                <a:highlight>
                  <a:srgbClr val="F9DEC1"/>
                </a:highlight>
                <a:ea typeface="+mn-lt"/>
                <a:cs typeface="+mn-lt"/>
              </a:rPr>
              <a:t>vite</a:t>
            </a:r>
            <a:r>
              <a:rPr lang="en-US" sz="1100" dirty="0">
                <a:highlight>
                  <a:srgbClr val="F9DEC1"/>
                </a:highlight>
                <a:ea typeface="+mn-lt"/>
                <a:cs typeface="+mn-lt"/>
              </a:rPr>
              <a:t> </a:t>
            </a:r>
            <a:r>
              <a:rPr lang="en-US" sz="1100" dirty="0" err="1">
                <a:highlight>
                  <a:srgbClr val="F9DEC1"/>
                </a:highlight>
                <a:ea typeface="+mn-lt"/>
                <a:cs typeface="+mn-lt"/>
              </a:rPr>
              <a:t>tes</a:t>
            </a:r>
            <a:r>
              <a:rPr lang="en-US" sz="1100" dirty="0">
                <a:highlight>
                  <a:srgbClr val="F9DEC1"/>
                </a:highlight>
                <a:ea typeface="+mn-lt"/>
                <a:cs typeface="+mn-lt"/>
              </a:rPr>
              <a:t> </a:t>
            </a:r>
            <a:r>
              <a:rPr lang="en-US" sz="1100" dirty="0" err="1">
                <a:highlight>
                  <a:srgbClr val="F9DEC1"/>
                </a:highlight>
                <a:ea typeface="+mn-lt"/>
                <a:cs typeface="+mn-lt"/>
              </a:rPr>
              <a:t>vêtements</a:t>
            </a:r>
            <a:r>
              <a:rPr lang="en-US" sz="1100" dirty="0">
                <a:highlight>
                  <a:srgbClr val="F9DEC1"/>
                </a:highlight>
                <a:ea typeface="+mn-lt"/>
                <a:cs typeface="+mn-lt"/>
              </a:rPr>
              <a:t> ! Je </a:t>
            </a:r>
            <a:r>
              <a:rPr lang="en-US" sz="1100" dirty="0" err="1">
                <a:highlight>
                  <a:srgbClr val="F9DEC1"/>
                </a:highlight>
                <a:ea typeface="+mn-lt"/>
                <a:cs typeface="+mn-lt"/>
              </a:rPr>
              <a:t>vais</a:t>
            </a:r>
            <a:r>
              <a:rPr lang="en-US" sz="1100" dirty="0">
                <a:highlight>
                  <a:srgbClr val="F9DEC1"/>
                </a:highlight>
                <a:ea typeface="+mn-lt"/>
                <a:cs typeface="+mn-lt"/>
              </a:rPr>
              <a:t> les porter pour </a:t>
            </a:r>
            <a:r>
              <a:rPr lang="en-US" sz="1100" dirty="0" err="1">
                <a:highlight>
                  <a:srgbClr val="F9DEC1"/>
                </a:highlight>
                <a:ea typeface="+mn-lt"/>
                <a:cs typeface="+mn-lt"/>
              </a:rPr>
              <a:t>devenir</a:t>
            </a:r>
            <a:r>
              <a:rPr lang="en-US" sz="1100" dirty="0">
                <a:highlight>
                  <a:srgbClr val="F9DEC1"/>
                </a:highlight>
                <a:ea typeface="+mn-lt"/>
                <a:cs typeface="+mn-lt"/>
              </a:rPr>
              <a:t> le </a:t>
            </a:r>
            <a:r>
              <a:rPr lang="en-US" sz="1100" dirty="0" err="1">
                <a:highlight>
                  <a:srgbClr val="F9DEC1"/>
                </a:highlight>
                <a:ea typeface="+mn-lt"/>
                <a:cs typeface="+mn-lt"/>
              </a:rPr>
              <a:t>symbole</a:t>
            </a:r>
            <a:r>
              <a:rPr lang="en-US" sz="1100" dirty="0">
                <a:highlight>
                  <a:srgbClr val="F9DEC1"/>
                </a:highlight>
                <a:ea typeface="+mn-lt"/>
                <a:cs typeface="+mn-lt"/>
              </a:rPr>
              <a:t> de </a:t>
            </a:r>
            <a:r>
              <a:rPr lang="en-US" sz="1100" dirty="0" err="1">
                <a:highlight>
                  <a:srgbClr val="F9DEC1"/>
                </a:highlight>
                <a:ea typeface="+mn-lt"/>
                <a:cs typeface="+mn-lt"/>
              </a:rPr>
              <a:t>l’année</a:t>
            </a:r>
            <a:r>
              <a:rPr lang="en-US" sz="1100" dirty="0">
                <a:highlight>
                  <a:srgbClr val="F9DEC1"/>
                </a:highlight>
                <a:ea typeface="+mn-lt"/>
                <a:cs typeface="+mn-lt"/>
              </a:rPr>
              <a:t> du serpent !" </a:t>
            </a:r>
            <a:r>
              <a:rPr lang="en-US" sz="1100" dirty="0" err="1">
                <a:highlight>
                  <a:srgbClr val="F9DEC1"/>
                </a:highlight>
                <a:ea typeface="+mn-lt"/>
                <a:cs typeface="+mn-lt"/>
              </a:rPr>
              <a:t>cria</a:t>
            </a:r>
            <a:r>
              <a:rPr lang="en-US" sz="1100" dirty="0">
                <a:highlight>
                  <a:srgbClr val="F9DEC1"/>
                </a:highlight>
                <a:ea typeface="+mn-lt"/>
                <a:cs typeface="+mn-lt"/>
              </a:rPr>
              <a:t> le </a:t>
            </a:r>
            <a:r>
              <a:rPr lang="en-US" sz="1100" dirty="0" err="1">
                <a:highlight>
                  <a:srgbClr val="F9DEC1"/>
                </a:highlight>
                <a:ea typeface="+mn-lt"/>
                <a:cs typeface="+mn-lt"/>
              </a:rPr>
              <a:t>roi</a:t>
            </a:r>
            <a:r>
              <a:rPr lang="en-US" sz="1100" dirty="0">
                <a:highlight>
                  <a:srgbClr val="F9DEC1"/>
                </a:highlight>
                <a:ea typeface="+mn-lt"/>
                <a:cs typeface="+mn-lt"/>
              </a:rPr>
              <a:t> serpent </a:t>
            </a:r>
            <a:r>
              <a:rPr lang="en-US" sz="1100" dirty="0" err="1">
                <a:highlight>
                  <a:srgbClr val="F9DEC1"/>
                </a:highlight>
                <a:ea typeface="+mn-lt"/>
                <a:cs typeface="+mn-lt"/>
              </a:rPr>
              <a:t>d’une</a:t>
            </a:r>
            <a:r>
              <a:rPr lang="en-US" sz="1100" dirty="0">
                <a:highlight>
                  <a:srgbClr val="F9DEC1"/>
                </a:highlight>
                <a:ea typeface="+mn-lt"/>
                <a:cs typeface="+mn-lt"/>
              </a:rPr>
              <a:t> voix forte.</a:t>
            </a:r>
            <a:endParaRPr lang="en-US" sz="1100">
              <a:highlight>
                <a:srgbClr val="F9DEC1"/>
              </a:highlight>
            </a:endParaRPr>
          </a:p>
          <a:p>
            <a:r>
              <a:rPr lang="en-US" sz="1100" dirty="0">
                <a:highlight>
                  <a:srgbClr val="F9DEC1"/>
                </a:highlight>
                <a:ea typeface="+mn-lt"/>
                <a:cs typeface="+mn-lt"/>
              </a:rPr>
              <a:t>"Mais… </a:t>
            </a:r>
            <a:r>
              <a:rPr lang="en-US" sz="1100" dirty="0" err="1">
                <a:highlight>
                  <a:srgbClr val="F9DEC1"/>
                </a:highlight>
                <a:ea typeface="+mn-lt"/>
                <a:cs typeface="+mn-lt"/>
              </a:rPr>
              <a:t>ce</a:t>
            </a:r>
            <a:r>
              <a:rPr lang="en-US" sz="1100" dirty="0">
                <a:highlight>
                  <a:srgbClr val="F9DEC1"/>
                </a:highlight>
                <a:ea typeface="+mn-lt"/>
                <a:cs typeface="+mn-lt"/>
              </a:rPr>
              <a:t> </a:t>
            </a:r>
            <a:r>
              <a:rPr lang="en-US" sz="1100" dirty="0" err="1">
                <a:highlight>
                  <a:srgbClr val="F9DEC1"/>
                </a:highlight>
                <a:ea typeface="+mn-lt"/>
                <a:cs typeface="+mn-lt"/>
              </a:rPr>
              <a:t>n’est</a:t>
            </a:r>
            <a:r>
              <a:rPr lang="en-US" sz="1100" dirty="0">
                <a:highlight>
                  <a:srgbClr val="F9DEC1"/>
                </a:highlight>
                <a:ea typeface="+mn-lt"/>
                <a:cs typeface="+mn-lt"/>
              </a:rPr>
              <a:t> pas très </a:t>
            </a:r>
            <a:r>
              <a:rPr lang="en-US" sz="1100" dirty="0" err="1">
                <a:highlight>
                  <a:srgbClr val="F9DEC1"/>
                </a:highlight>
                <a:ea typeface="+mn-lt"/>
                <a:cs typeface="+mn-lt"/>
              </a:rPr>
              <a:t>approprié</a:t>
            </a:r>
            <a:r>
              <a:rPr lang="en-US" sz="1100" dirty="0">
                <a:highlight>
                  <a:srgbClr val="F9DEC1"/>
                </a:highlight>
                <a:ea typeface="+mn-lt"/>
                <a:cs typeface="+mn-lt"/>
              </a:rPr>
              <a:t>," </a:t>
            </a:r>
            <a:r>
              <a:rPr lang="en-US" sz="1100" dirty="0" err="1">
                <a:highlight>
                  <a:srgbClr val="F9DEC1"/>
                </a:highlight>
                <a:ea typeface="+mn-lt"/>
                <a:cs typeface="+mn-lt"/>
              </a:rPr>
              <a:t>murmura</a:t>
            </a:r>
            <a:r>
              <a:rPr lang="en-US" sz="1100" dirty="0">
                <a:highlight>
                  <a:srgbClr val="F9DEC1"/>
                </a:highlight>
                <a:ea typeface="+mn-lt"/>
                <a:cs typeface="+mn-lt"/>
              </a:rPr>
              <a:t> </a:t>
            </a:r>
            <a:r>
              <a:rPr lang="en-US" sz="1100" dirty="0" err="1">
                <a:highlight>
                  <a:srgbClr val="F9DEC1"/>
                </a:highlight>
                <a:ea typeface="+mn-lt"/>
                <a:cs typeface="+mn-lt"/>
              </a:rPr>
              <a:t>timidement</a:t>
            </a:r>
            <a:r>
              <a:rPr lang="en-US" sz="1100" dirty="0">
                <a:highlight>
                  <a:srgbClr val="F9DEC1"/>
                </a:highlight>
                <a:ea typeface="+mn-lt"/>
                <a:cs typeface="+mn-lt"/>
              </a:rPr>
              <a:t> le petit mouton.</a:t>
            </a:r>
            <a:endParaRPr lang="en-US" sz="1100">
              <a:highlight>
                <a:srgbClr val="F9DEC1"/>
              </a:highlight>
            </a:endParaRPr>
          </a:p>
          <a:p>
            <a:r>
              <a:rPr lang="en-US" sz="1100" dirty="0">
                <a:highlight>
                  <a:srgbClr val="F9DEC1"/>
                </a:highlight>
                <a:ea typeface="+mn-lt"/>
                <a:cs typeface="+mn-lt"/>
              </a:rPr>
              <a:t>"Si je dis que </a:t>
            </a:r>
            <a:r>
              <a:rPr lang="en-US" sz="1100" dirty="0" err="1">
                <a:highlight>
                  <a:srgbClr val="F9DEC1"/>
                </a:highlight>
                <a:ea typeface="+mn-lt"/>
                <a:cs typeface="+mn-lt"/>
              </a:rPr>
              <a:t>c’est</a:t>
            </a:r>
            <a:r>
              <a:rPr lang="en-US" sz="1100" dirty="0">
                <a:highlight>
                  <a:srgbClr val="F9DEC1"/>
                </a:highlight>
                <a:ea typeface="+mn-lt"/>
                <a:cs typeface="+mn-lt"/>
              </a:rPr>
              <a:t> </a:t>
            </a:r>
            <a:r>
              <a:rPr lang="en-US" sz="1100" dirty="0" err="1">
                <a:highlight>
                  <a:srgbClr val="F9DEC1"/>
                </a:highlight>
                <a:ea typeface="+mn-lt"/>
                <a:cs typeface="+mn-lt"/>
              </a:rPr>
              <a:t>approprié</a:t>
            </a:r>
            <a:r>
              <a:rPr lang="en-US" sz="1100" dirty="0">
                <a:highlight>
                  <a:srgbClr val="F9DEC1"/>
                </a:highlight>
                <a:ea typeface="+mn-lt"/>
                <a:cs typeface="+mn-lt"/>
              </a:rPr>
              <a:t>, </a:t>
            </a:r>
            <a:r>
              <a:rPr lang="en-US" sz="1100" dirty="0" err="1">
                <a:highlight>
                  <a:srgbClr val="F9DEC1"/>
                </a:highlight>
                <a:ea typeface="+mn-lt"/>
                <a:cs typeface="+mn-lt"/>
              </a:rPr>
              <a:t>alors</a:t>
            </a:r>
            <a:r>
              <a:rPr lang="en-US" sz="1100" dirty="0">
                <a:highlight>
                  <a:srgbClr val="F9DEC1"/>
                </a:highlight>
                <a:ea typeface="+mn-lt"/>
                <a:cs typeface="+mn-lt"/>
              </a:rPr>
              <a:t> </a:t>
            </a:r>
            <a:r>
              <a:rPr lang="en-US" sz="1100" dirty="0" err="1">
                <a:highlight>
                  <a:srgbClr val="F9DEC1"/>
                </a:highlight>
                <a:ea typeface="+mn-lt"/>
                <a:cs typeface="+mn-lt"/>
              </a:rPr>
              <a:t>ça</a:t>
            </a:r>
            <a:r>
              <a:rPr lang="en-US" sz="1100" dirty="0">
                <a:highlight>
                  <a:srgbClr val="F9DEC1"/>
                </a:highlight>
                <a:ea typeface="+mn-lt"/>
                <a:cs typeface="+mn-lt"/>
              </a:rPr>
              <a:t> </a:t>
            </a:r>
            <a:r>
              <a:rPr lang="en-US" sz="1100" dirty="0" err="1">
                <a:highlight>
                  <a:srgbClr val="F9DEC1"/>
                </a:highlight>
                <a:ea typeface="+mn-lt"/>
                <a:cs typeface="+mn-lt"/>
              </a:rPr>
              <a:t>l’est</a:t>
            </a:r>
            <a:r>
              <a:rPr lang="en-US" sz="1100" dirty="0">
                <a:highlight>
                  <a:srgbClr val="F9DEC1"/>
                </a:highlight>
                <a:ea typeface="+mn-lt"/>
                <a:cs typeface="+mn-lt"/>
              </a:rPr>
              <a:t> ! Donne-</a:t>
            </a:r>
            <a:r>
              <a:rPr lang="en-US" sz="1100" dirty="0" err="1">
                <a:highlight>
                  <a:srgbClr val="F9DEC1"/>
                </a:highlight>
                <a:ea typeface="+mn-lt"/>
                <a:cs typeface="+mn-lt"/>
              </a:rPr>
              <a:t>moi</a:t>
            </a:r>
            <a:r>
              <a:rPr lang="en-US" sz="1100" dirty="0">
                <a:highlight>
                  <a:srgbClr val="F9DEC1"/>
                </a:highlight>
                <a:ea typeface="+mn-lt"/>
                <a:cs typeface="+mn-lt"/>
              </a:rPr>
              <a:t> </a:t>
            </a:r>
            <a:r>
              <a:rPr lang="en-US" sz="1100" dirty="0" err="1">
                <a:highlight>
                  <a:srgbClr val="F9DEC1"/>
                </a:highlight>
                <a:ea typeface="+mn-lt"/>
                <a:cs typeface="+mn-lt"/>
              </a:rPr>
              <a:t>vite</a:t>
            </a:r>
            <a:r>
              <a:rPr lang="en-US" sz="1100" dirty="0">
                <a:highlight>
                  <a:srgbClr val="F9DEC1"/>
                </a:highlight>
                <a:ea typeface="+mn-lt"/>
                <a:cs typeface="+mn-lt"/>
              </a:rPr>
              <a:t> </a:t>
            </a:r>
            <a:r>
              <a:rPr lang="en-US" sz="1100" dirty="0" err="1">
                <a:highlight>
                  <a:srgbClr val="F9DEC1"/>
                </a:highlight>
                <a:ea typeface="+mn-lt"/>
                <a:cs typeface="+mn-lt"/>
              </a:rPr>
              <a:t>tes</a:t>
            </a:r>
            <a:r>
              <a:rPr lang="en-US" sz="1100" dirty="0">
                <a:highlight>
                  <a:srgbClr val="F9DEC1"/>
                </a:highlight>
                <a:ea typeface="+mn-lt"/>
                <a:cs typeface="+mn-lt"/>
              </a:rPr>
              <a:t> </a:t>
            </a:r>
            <a:r>
              <a:rPr lang="en-US" sz="1100" dirty="0" err="1">
                <a:highlight>
                  <a:srgbClr val="F9DEC1"/>
                </a:highlight>
                <a:ea typeface="+mn-lt"/>
                <a:cs typeface="+mn-lt"/>
              </a:rPr>
              <a:t>vêtements</a:t>
            </a:r>
            <a:r>
              <a:rPr lang="en-US" sz="1100" dirty="0">
                <a:highlight>
                  <a:srgbClr val="F9DEC1"/>
                </a:highlight>
                <a:ea typeface="+mn-lt"/>
                <a:cs typeface="+mn-lt"/>
              </a:rPr>
              <a:t> !" </a:t>
            </a:r>
            <a:r>
              <a:rPr lang="en-US" sz="1100" dirty="0" err="1">
                <a:highlight>
                  <a:srgbClr val="F9DEC1"/>
                </a:highlight>
                <a:ea typeface="+mn-lt"/>
                <a:cs typeface="+mn-lt"/>
              </a:rPr>
              <a:t>hurla</a:t>
            </a:r>
            <a:r>
              <a:rPr lang="en-US" sz="1100" dirty="0">
                <a:highlight>
                  <a:srgbClr val="F9DEC1"/>
                </a:highlight>
                <a:ea typeface="+mn-lt"/>
                <a:cs typeface="+mn-lt"/>
              </a:rPr>
              <a:t> le </a:t>
            </a:r>
            <a:r>
              <a:rPr lang="en-US" sz="1100" dirty="0" err="1">
                <a:highlight>
                  <a:srgbClr val="F9DEC1"/>
                </a:highlight>
                <a:ea typeface="+mn-lt"/>
                <a:cs typeface="+mn-lt"/>
              </a:rPr>
              <a:t>roi</a:t>
            </a:r>
            <a:r>
              <a:rPr lang="en-US" sz="1100" dirty="0">
                <a:highlight>
                  <a:srgbClr val="F9DEC1"/>
                </a:highlight>
                <a:ea typeface="+mn-lt"/>
                <a:cs typeface="+mn-lt"/>
              </a:rPr>
              <a:t> serpent, </a:t>
            </a:r>
            <a:r>
              <a:rPr lang="en-US" sz="1100" dirty="0" err="1">
                <a:highlight>
                  <a:srgbClr val="F9DEC1"/>
                </a:highlight>
                <a:ea typeface="+mn-lt"/>
                <a:cs typeface="+mn-lt"/>
              </a:rPr>
              <a:t>furieux</a:t>
            </a:r>
            <a:r>
              <a:rPr lang="en-US" sz="1100" dirty="0">
                <a:highlight>
                  <a:srgbClr val="F9DEC1"/>
                </a:highlight>
                <a:ea typeface="+mn-lt"/>
                <a:cs typeface="+mn-lt"/>
              </a:rPr>
              <a:t>.</a:t>
            </a:r>
            <a:endParaRPr lang="en-US" sz="1100">
              <a:highlight>
                <a:srgbClr val="F9DEC1"/>
              </a:highlight>
            </a:endParaRPr>
          </a:p>
        </p:txBody>
      </p:sp>
      <p:pic>
        <p:nvPicPr>
          <p:cNvPr id="6" name="Image 5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DAAC9E25-65BD-6407-2544-42EC2FC576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979" y="5512423"/>
            <a:ext cx="1218791" cy="121879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6019694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artoon of a snake and a pig&#10;&#10;Description automatically generated">
            <a:extLst>
              <a:ext uri="{FF2B5EF4-FFF2-40B4-BE49-F238E27FC236}">
                <a16:creationId xmlns:a16="http://schemas.microsoft.com/office/drawing/2014/main" id="{8DF2DBF9-EFDB-60BB-97F0-F16440E65E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048" y="0"/>
            <a:ext cx="5147074" cy="6858000"/>
          </a:xfrm>
          <a:prstGeom prst="rect">
            <a:avLst/>
          </a:prstGeom>
        </p:spPr>
      </p:pic>
      <p:pic>
        <p:nvPicPr>
          <p:cNvPr id="3" name="Picture 2" descr="A cartoon of a snake and a goat&#10;&#10;Description automatically generated">
            <a:extLst>
              <a:ext uri="{FF2B5EF4-FFF2-40B4-BE49-F238E27FC236}">
                <a16:creationId xmlns:a16="http://schemas.microsoft.com/office/drawing/2014/main" id="{1305E077-8BF1-1330-5A8F-4F599CB5E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8218" y="0"/>
            <a:ext cx="5147074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1CDCF81-B8A4-CF7D-658A-F407F1230640}"/>
              </a:ext>
            </a:extLst>
          </p:cNvPr>
          <p:cNvSpPr txBox="1"/>
          <p:nvPr/>
        </p:nvSpPr>
        <p:spPr>
          <a:xfrm>
            <a:off x="829822" y="997382"/>
            <a:ext cx="4658172" cy="6001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 dirty="0">
                <a:ea typeface="+mn-lt"/>
                <a:cs typeface="+mn-lt"/>
              </a:rPr>
              <a:t>Le petit mouton, </a:t>
            </a:r>
            <a:r>
              <a:rPr lang="en-US" sz="1100" err="1">
                <a:ea typeface="+mn-lt"/>
                <a:cs typeface="+mn-lt"/>
              </a:rPr>
              <a:t>même</a:t>
            </a:r>
            <a:r>
              <a:rPr lang="en-US" sz="1100" dirty="0">
                <a:ea typeface="+mn-lt"/>
                <a:cs typeface="+mn-lt"/>
              </a:rPr>
              <a:t> un peu </a:t>
            </a:r>
            <a:r>
              <a:rPr lang="en-US" sz="1100" err="1">
                <a:ea typeface="+mn-lt"/>
                <a:cs typeface="+mn-lt"/>
              </a:rPr>
              <a:t>contrarié</a:t>
            </a:r>
            <a:r>
              <a:rPr lang="en-US" sz="1100" dirty="0">
                <a:ea typeface="+mn-lt"/>
                <a:cs typeface="+mn-lt"/>
              </a:rPr>
              <a:t>, donna </a:t>
            </a:r>
            <a:r>
              <a:rPr lang="en-US" sz="1100" err="1">
                <a:ea typeface="+mn-lt"/>
                <a:cs typeface="+mn-lt"/>
              </a:rPr>
              <a:t>ses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vêtements</a:t>
            </a:r>
            <a:r>
              <a:rPr lang="en-US" sz="1100" dirty="0">
                <a:ea typeface="+mn-lt"/>
                <a:cs typeface="+mn-lt"/>
              </a:rPr>
              <a:t> au </a:t>
            </a:r>
            <a:r>
              <a:rPr lang="en-US" sz="1100" err="1">
                <a:ea typeface="+mn-lt"/>
                <a:cs typeface="+mn-lt"/>
              </a:rPr>
              <a:t>roi</a:t>
            </a:r>
            <a:r>
              <a:rPr lang="en-US" sz="1100" dirty="0">
                <a:ea typeface="+mn-lt"/>
                <a:cs typeface="+mn-lt"/>
              </a:rPr>
              <a:t> serpent. Avec son pull de </a:t>
            </a:r>
            <a:r>
              <a:rPr lang="en-US" sz="1100" err="1">
                <a:ea typeface="+mn-lt"/>
                <a:cs typeface="+mn-lt"/>
              </a:rPr>
              <a:t>laine</a:t>
            </a:r>
            <a:r>
              <a:rPr lang="en-US" sz="1100" dirty="0">
                <a:ea typeface="+mn-lt"/>
                <a:cs typeface="+mn-lt"/>
              </a:rPr>
              <a:t>, le </a:t>
            </a:r>
            <a:r>
              <a:rPr lang="en-US" sz="1100" err="1">
                <a:ea typeface="+mn-lt"/>
                <a:cs typeface="+mn-lt"/>
              </a:rPr>
              <a:t>roi</a:t>
            </a:r>
            <a:r>
              <a:rPr lang="en-US" sz="1100" dirty="0">
                <a:ea typeface="+mn-lt"/>
                <a:cs typeface="+mn-lt"/>
              </a:rPr>
              <a:t> serpent </a:t>
            </a:r>
            <a:r>
              <a:rPr lang="en-US" sz="1100" err="1">
                <a:ea typeface="+mn-lt"/>
                <a:cs typeface="+mn-lt"/>
              </a:rPr>
              <a:t>était</a:t>
            </a:r>
            <a:r>
              <a:rPr lang="en-US" sz="1100" dirty="0">
                <a:ea typeface="+mn-lt"/>
                <a:cs typeface="+mn-lt"/>
              </a:rPr>
              <a:t> très content ! Il </a:t>
            </a:r>
            <a:r>
              <a:rPr lang="en-US" sz="1100" err="1">
                <a:ea typeface="+mn-lt"/>
                <a:cs typeface="+mn-lt"/>
              </a:rPr>
              <a:t>bougeait</a:t>
            </a:r>
            <a:r>
              <a:rPr lang="en-US" sz="1100" dirty="0">
                <a:ea typeface="+mn-lt"/>
                <a:cs typeface="+mn-lt"/>
              </a:rPr>
              <a:t> de joie et </a:t>
            </a:r>
            <a:r>
              <a:rPr lang="en-US" sz="1100" err="1">
                <a:ea typeface="+mn-lt"/>
                <a:cs typeface="+mn-lt"/>
              </a:rPr>
              <a:t>tirait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sa</a:t>
            </a:r>
            <a:r>
              <a:rPr lang="en-US" sz="1100" dirty="0">
                <a:ea typeface="+mn-lt"/>
                <a:cs typeface="+mn-lt"/>
              </a:rPr>
              <a:t> langue</a:t>
            </a:r>
            <a:endParaRPr lang="en-US" sz="11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48A6F9-D2B6-F4B9-8998-F7870E750E82}"/>
              </a:ext>
            </a:extLst>
          </p:cNvPr>
          <p:cNvSpPr txBox="1"/>
          <p:nvPr/>
        </p:nvSpPr>
        <p:spPr>
          <a:xfrm>
            <a:off x="828372" y="4187726"/>
            <a:ext cx="2743200" cy="861774"/>
          </a:xfrm>
          <a:prstGeom prst="rect">
            <a:avLst/>
          </a:prstGeom>
          <a:solidFill>
            <a:schemeClr val="bg2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 err="1">
                <a:ea typeface="+mn-lt"/>
                <a:cs typeface="+mn-lt"/>
              </a:rPr>
              <a:t>Regardez</a:t>
            </a:r>
            <a:r>
              <a:rPr lang="en-US" sz="1000" dirty="0">
                <a:ea typeface="+mn-lt"/>
                <a:cs typeface="+mn-lt"/>
              </a:rPr>
              <a:t> </a:t>
            </a:r>
            <a:r>
              <a:rPr lang="en-US" sz="1000" err="1">
                <a:ea typeface="+mn-lt"/>
                <a:cs typeface="+mn-lt"/>
              </a:rPr>
              <a:t>ce</a:t>
            </a:r>
            <a:r>
              <a:rPr lang="en-US" sz="1000" dirty="0">
                <a:ea typeface="+mn-lt"/>
                <a:cs typeface="+mn-lt"/>
              </a:rPr>
              <a:t> mouton sans </a:t>
            </a:r>
            <a:r>
              <a:rPr lang="en-US" sz="1000" err="1">
                <a:ea typeface="+mn-lt"/>
                <a:cs typeface="+mn-lt"/>
              </a:rPr>
              <a:t>pattes</a:t>
            </a:r>
            <a:r>
              <a:rPr lang="en-US" sz="1000" dirty="0">
                <a:ea typeface="+mn-lt"/>
                <a:cs typeface="+mn-lt"/>
              </a:rPr>
              <a:t> ! Il </a:t>
            </a:r>
            <a:r>
              <a:rPr lang="en-US" sz="1000" err="1">
                <a:ea typeface="+mn-lt"/>
                <a:cs typeface="+mn-lt"/>
              </a:rPr>
              <a:t>est</a:t>
            </a:r>
            <a:r>
              <a:rPr lang="en-US" sz="1000" dirty="0">
                <a:ea typeface="+mn-lt"/>
                <a:cs typeface="+mn-lt"/>
              </a:rPr>
              <a:t> tout </a:t>
            </a:r>
            <a:r>
              <a:rPr lang="en-US" sz="1000" err="1">
                <a:ea typeface="+mn-lt"/>
                <a:cs typeface="+mn-lt"/>
              </a:rPr>
              <a:t>roulé</a:t>
            </a:r>
            <a:r>
              <a:rPr lang="en-US" sz="1000" dirty="0">
                <a:ea typeface="+mn-lt"/>
                <a:cs typeface="+mn-lt"/>
              </a:rPr>
              <a:t> </a:t>
            </a:r>
            <a:r>
              <a:rPr lang="en-US" sz="1000" err="1">
                <a:ea typeface="+mn-lt"/>
                <a:cs typeface="+mn-lt"/>
              </a:rPr>
              <a:t>en</a:t>
            </a:r>
            <a:r>
              <a:rPr lang="en-US" sz="1000" dirty="0">
                <a:ea typeface="+mn-lt"/>
                <a:cs typeface="+mn-lt"/>
              </a:rPr>
              <a:t> boule, on </a:t>
            </a:r>
            <a:r>
              <a:rPr lang="en-US" sz="1000" err="1">
                <a:ea typeface="+mn-lt"/>
                <a:cs typeface="+mn-lt"/>
              </a:rPr>
              <a:t>dirait</a:t>
            </a:r>
            <a:r>
              <a:rPr lang="en-US" sz="1000" dirty="0">
                <a:ea typeface="+mn-lt"/>
                <a:cs typeface="+mn-lt"/>
              </a:rPr>
              <a:t> un petit </a:t>
            </a:r>
            <a:r>
              <a:rPr lang="en-US" sz="1000" err="1">
                <a:ea typeface="+mn-lt"/>
                <a:cs typeface="+mn-lt"/>
              </a:rPr>
              <a:t>tas</a:t>
            </a:r>
            <a:r>
              <a:rPr lang="en-US" sz="1000" dirty="0">
                <a:ea typeface="+mn-lt"/>
                <a:cs typeface="+mn-lt"/>
              </a:rPr>
              <a:t> de </a:t>
            </a:r>
            <a:r>
              <a:rPr lang="en-US" sz="1000" err="1">
                <a:ea typeface="+mn-lt"/>
                <a:cs typeface="+mn-lt"/>
              </a:rPr>
              <a:t>neige</a:t>
            </a:r>
            <a:r>
              <a:rPr lang="en-US" sz="1000" dirty="0">
                <a:ea typeface="+mn-lt"/>
                <a:cs typeface="+mn-lt"/>
              </a:rPr>
              <a:t> !"</a:t>
            </a:r>
            <a:endParaRPr lang="en-US" sz="1000"/>
          </a:p>
          <a:p>
            <a:r>
              <a:rPr lang="en-US" sz="1000" dirty="0">
                <a:ea typeface="+mn-lt"/>
                <a:cs typeface="+mn-lt"/>
              </a:rPr>
              <a:t>Au loin, des </a:t>
            </a:r>
            <a:r>
              <a:rPr lang="en-US" sz="1000" err="1">
                <a:ea typeface="+mn-lt"/>
                <a:cs typeface="+mn-lt"/>
              </a:rPr>
              <a:t>rires</a:t>
            </a:r>
            <a:r>
              <a:rPr lang="en-US" sz="1000" dirty="0">
                <a:ea typeface="+mn-lt"/>
                <a:cs typeface="+mn-lt"/>
              </a:rPr>
              <a:t> </a:t>
            </a:r>
            <a:r>
              <a:rPr lang="en-US" sz="1000" err="1">
                <a:ea typeface="+mn-lt"/>
                <a:cs typeface="+mn-lt"/>
              </a:rPr>
              <a:t>moqueurs</a:t>
            </a:r>
            <a:r>
              <a:rPr lang="en-US" sz="1000" dirty="0">
                <a:ea typeface="+mn-lt"/>
                <a:cs typeface="+mn-lt"/>
              </a:rPr>
              <a:t> se </a:t>
            </a:r>
            <a:r>
              <a:rPr lang="en-US" sz="1000" err="1">
                <a:ea typeface="+mn-lt"/>
                <a:cs typeface="+mn-lt"/>
              </a:rPr>
              <a:t>faisaient</a:t>
            </a:r>
            <a:r>
              <a:rPr lang="en-US" sz="1000" dirty="0">
                <a:ea typeface="+mn-lt"/>
                <a:cs typeface="+mn-lt"/>
              </a:rPr>
              <a:t> entendre. Le petit </a:t>
            </a:r>
            <a:r>
              <a:rPr lang="en-US" sz="1000" err="1">
                <a:ea typeface="+mn-lt"/>
                <a:cs typeface="+mn-lt"/>
              </a:rPr>
              <a:t>veau</a:t>
            </a:r>
            <a:r>
              <a:rPr lang="en-US" sz="1000" dirty="0">
                <a:ea typeface="+mn-lt"/>
                <a:cs typeface="+mn-lt"/>
              </a:rPr>
              <a:t>, </a:t>
            </a:r>
            <a:r>
              <a:rPr lang="en-US" sz="1000" err="1">
                <a:ea typeface="+mn-lt"/>
                <a:cs typeface="+mn-lt"/>
              </a:rPr>
              <a:t>en</a:t>
            </a:r>
            <a:r>
              <a:rPr lang="en-US" sz="1000" dirty="0">
                <a:ea typeface="+mn-lt"/>
                <a:cs typeface="+mn-lt"/>
              </a:rPr>
              <a:t> </a:t>
            </a:r>
            <a:r>
              <a:rPr lang="en-US" sz="1000" err="1">
                <a:ea typeface="+mn-lt"/>
                <a:cs typeface="+mn-lt"/>
              </a:rPr>
              <a:t>voyant</a:t>
            </a:r>
            <a:r>
              <a:rPr lang="en-US" sz="1000" dirty="0">
                <a:ea typeface="+mn-lt"/>
                <a:cs typeface="+mn-lt"/>
              </a:rPr>
              <a:t> un </a:t>
            </a:r>
            <a:r>
              <a:rPr lang="en-US" sz="1000" err="1">
                <a:ea typeface="+mn-lt"/>
                <a:cs typeface="+mn-lt"/>
              </a:rPr>
              <a:t>tas</a:t>
            </a:r>
            <a:r>
              <a:rPr lang="en-US" sz="1000" dirty="0">
                <a:ea typeface="+mn-lt"/>
                <a:cs typeface="+mn-lt"/>
              </a:rPr>
              <a:t> de </a:t>
            </a:r>
            <a:r>
              <a:rPr lang="en-US" sz="1000" err="1">
                <a:ea typeface="+mn-lt"/>
                <a:cs typeface="+mn-lt"/>
              </a:rPr>
              <a:t>laine</a:t>
            </a:r>
            <a:r>
              <a:rPr lang="en-US" sz="1000" dirty="0">
                <a:ea typeface="+mn-lt"/>
                <a:cs typeface="+mn-lt"/>
              </a:rPr>
              <a:t> </a:t>
            </a:r>
            <a:r>
              <a:rPr lang="en-US" sz="1000" err="1">
                <a:ea typeface="+mn-lt"/>
                <a:cs typeface="+mn-lt"/>
              </a:rPr>
              <a:t>bouger</a:t>
            </a:r>
            <a:r>
              <a:rPr lang="en-US" sz="1000" dirty="0">
                <a:ea typeface="+mn-lt"/>
                <a:cs typeface="+mn-lt"/>
              </a:rPr>
              <a:t> sur le sol, </a:t>
            </a:r>
            <a:r>
              <a:rPr lang="en-US" sz="1000" err="1">
                <a:ea typeface="+mn-lt"/>
                <a:cs typeface="+mn-lt"/>
              </a:rPr>
              <a:t>éclata</a:t>
            </a:r>
            <a:r>
              <a:rPr lang="en-US" sz="1000" dirty="0">
                <a:ea typeface="+mn-lt"/>
                <a:cs typeface="+mn-lt"/>
              </a:rPr>
              <a:t> de </a:t>
            </a:r>
            <a:r>
              <a:rPr lang="en-US" sz="1000" err="1">
                <a:ea typeface="+mn-lt"/>
                <a:cs typeface="+mn-lt"/>
              </a:rPr>
              <a:t>rire</a:t>
            </a:r>
            <a:endParaRPr lang="en-US" sz="10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BD4E3B-4147-7E4A-D57B-107217F8A4DD}"/>
              </a:ext>
            </a:extLst>
          </p:cNvPr>
          <p:cNvSpPr txBox="1"/>
          <p:nvPr/>
        </p:nvSpPr>
        <p:spPr>
          <a:xfrm>
            <a:off x="8187943" y="658497"/>
            <a:ext cx="2743200" cy="9387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 dirty="0">
                <a:highlight>
                  <a:srgbClr val="A5DDE3"/>
                </a:highlight>
                <a:ea typeface="+mn-lt"/>
                <a:cs typeface="+mn-lt"/>
              </a:rPr>
              <a:t>Cela </a:t>
            </a:r>
            <a:r>
              <a:rPr lang="en-US" sz="1100" err="1">
                <a:highlight>
                  <a:srgbClr val="A5DDE3"/>
                </a:highlight>
                <a:ea typeface="+mn-lt"/>
                <a:cs typeface="+mn-lt"/>
              </a:rPr>
              <a:t>mit</a:t>
            </a:r>
            <a:r>
              <a:rPr lang="en-US" sz="1100" dirty="0">
                <a:highlight>
                  <a:srgbClr val="A5DDE3"/>
                </a:highlight>
                <a:ea typeface="+mn-lt"/>
                <a:cs typeface="+mn-lt"/>
              </a:rPr>
              <a:t> le </a:t>
            </a:r>
            <a:r>
              <a:rPr lang="en-US" sz="1100" err="1">
                <a:highlight>
                  <a:srgbClr val="A5DDE3"/>
                </a:highlight>
                <a:ea typeface="+mn-lt"/>
                <a:cs typeface="+mn-lt"/>
              </a:rPr>
              <a:t>roi</a:t>
            </a:r>
            <a:r>
              <a:rPr lang="en-US" sz="1100" dirty="0">
                <a:highlight>
                  <a:srgbClr val="A5DDE3"/>
                </a:highlight>
                <a:ea typeface="+mn-lt"/>
                <a:cs typeface="+mn-lt"/>
              </a:rPr>
              <a:t> serpent très </a:t>
            </a:r>
            <a:r>
              <a:rPr lang="en-US" sz="1100" err="1">
                <a:highlight>
                  <a:srgbClr val="A5DDE3"/>
                </a:highlight>
                <a:ea typeface="+mn-lt"/>
                <a:cs typeface="+mn-lt"/>
              </a:rPr>
              <a:t>en</a:t>
            </a:r>
            <a:r>
              <a:rPr lang="en-US" sz="1100" dirty="0">
                <a:highlight>
                  <a:srgbClr val="A5DDE3"/>
                </a:highlight>
                <a:ea typeface="+mn-lt"/>
                <a:cs typeface="+mn-lt"/>
              </a:rPr>
              <a:t> </a:t>
            </a:r>
            <a:r>
              <a:rPr lang="en-US" sz="1100" err="1">
                <a:highlight>
                  <a:srgbClr val="A5DDE3"/>
                </a:highlight>
                <a:ea typeface="+mn-lt"/>
                <a:cs typeface="+mn-lt"/>
              </a:rPr>
              <a:t>colère</a:t>
            </a:r>
            <a:r>
              <a:rPr lang="en-US" sz="1100" dirty="0">
                <a:highlight>
                  <a:srgbClr val="A5DDE3"/>
                </a:highlight>
                <a:ea typeface="+mn-lt"/>
                <a:cs typeface="+mn-lt"/>
              </a:rPr>
              <a:t>. </a:t>
            </a:r>
            <a:r>
              <a:rPr lang="en-US" sz="1100" err="1">
                <a:highlight>
                  <a:srgbClr val="A5DDE3"/>
                </a:highlight>
                <a:ea typeface="+mn-lt"/>
                <a:cs typeface="+mn-lt"/>
              </a:rPr>
              <a:t>Furieux</a:t>
            </a:r>
            <a:r>
              <a:rPr lang="en-US" sz="1100" dirty="0">
                <a:highlight>
                  <a:srgbClr val="A5DDE3"/>
                </a:highlight>
                <a:ea typeface="+mn-lt"/>
                <a:cs typeface="+mn-lt"/>
              </a:rPr>
              <a:t>, il </a:t>
            </a:r>
            <a:r>
              <a:rPr lang="en-US" sz="1100" err="1">
                <a:highlight>
                  <a:srgbClr val="A5DDE3"/>
                </a:highlight>
                <a:ea typeface="+mn-lt"/>
                <a:cs typeface="+mn-lt"/>
              </a:rPr>
              <a:t>enleva</a:t>
            </a:r>
            <a:r>
              <a:rPr lang="en-US" sz="1100" dirty="0">
                <a:highlight>
                  <a:srgbClr val="A5DDE3"/>
                </a:highlight>
                <a:ea typeface="+mn-lt"/>
                <a:cs typeface="+mn-lt"/>
              </a:rPr>
              <a:t> son pull de </a:t>
            </a:r>
            <a:r>
              <a:rPr lang="en-US" sz="1100" err="1">
                <a:highlight>
                  <a:srgbClr val="A5DDE3"/>
                </a:highlight>
                <a:ea typeface="+mn-lt"/>
                <a:cs typeface="+mn-lt"/>
              </a:rPr>
              <a:t>laine</a:t>
            </a:r>
            <a:r>
              <a:rPr lang="en-US" sz="1100" dirty="0">
                <a:highlight>
                  <a:srgbClr val="A5DDE3"/>
                </a:highlight>
                <a:ea typeface="+mn-lt"/>
                <a:cs typeface="+mn-lt"/>
              </a:rPr>
              <a:t> pour </a:t>
            </a:r>
            <a:r>
              <a:rPr lang="en-US" sz="1100" err="1">
                <a:highlight>
                  <a:srgbClr val="A5DDE3"/>
                </a:highlight>
                <a:ea typeface="+mn-lt"/>
                <a:cs typeface="+mn-lt"/>
              </a:rPr>
              <a:t>punir</a:t>
            </a:r>
            <a:r>
              <a:rPr lang="en-US" sz="1100" dirty="0">
                <a:highlight>
                  <a:srgbClr val="A5DDE3"/>
                </a:highlight>
                <a:ea typeface="+mn-lt"/>
                <a:cs typeface="+mn-lt"/>
              </a:rPr>
              <a:t> le petit </a:t>
            </a:r>
            <a:r>
              <a:rPr lang="en-US" sz="1100" err="1">
                <a:highlight>
                  <a:srgbClr val="A5DDE3"/>
                </a:highlight>
                <a:ea typeface="+mn-lt"/>
                <a:cs typeface="+mn-lt"/>
              </a:rPr>
              <a:t>veau</a:t>
            </a:r>
            <a:r>
              <a:rPr lang="en-US" sz="1100" dirty="0">
                <a:highlight>
                  <a:srgbClr val="A5DDE3"/>
                </a:highlight>
                <a:ea typeface="+mn-lt"/>
                <a:cs typeface="+mn-lt"/>
              </a:rPr>
              <a:t>. Mais </a:t>
            </a:r>
            <a:r>
              <a:rPr lang="en-US" sz="1100" err="1">
                <a:highlight>
                  <a:srgbClr val="A5DDE3"/>
                </a:highlight>
                <a:ea typeface="+mn-lt"/>
                <a:cs typeface="+mn-lt"/>
              </a:rPr>
              <a:t>quand</a:t>
            </a:r>
            <a:r>
              <a:rPr lang="en-US" sz="1100" dirty="0">
                <a:highlight>
                  <a:srgbClr val="A5DDE3"/>
                </a:highlight>
                <a:ea typeface="+mn-lt"/>
                <a:cs typeface="+mn-lt"/>
              </a:rPr>
              <a:t> il vit le manteau </a:t>
            </a:r>
            <a:r>
              <a:rPr lang="en-US" sz="1100" err="1">
                <a:highlight>
                  <a:srgbClr val="A5DDE3"/>
                </a:highlight>
                <a:ea typeface="+mn-lt"/>
                <a:cs typeface="+mn-lt"/>
              </a:rPr>
              <a:t>en</a:t>
            </a:r>
            <a:r>
              <a:rPr lang="en-US" sz="1100" dirty="0">
                <a:highlight>
                  <a:srgbClr val="A5DDE3"/>
                </a:highlight>
                <a:ea typeface="+mn-lt"/>
                <a:cs typeface="+mn-lt"/>
              </a:rPr>
              <a:t> </a:t>
            </a:r>
            <a:r>
              <a:rPr lang="en-US" sz="1100" err="1">
                <a:highlight>
                  <a:srgbClr val="A5DDE3"/>
                </a:highlight>
                <a:ea typeface="+mn-lt"/>
                <a:cs typeface="+mn-lt"/>
              </a:rPr>
              <a:t>cuir</a:t>
            </a:r>
            <a:r>
              <a:rPr lang="en-US" sz="1100" dirty="0">
                <a:highlight>
                  <a:srgbClr val="A5DDE3"/>
                </a:highlight>
                <a:ea typeface="+mn-lt"/>
                <a:cs typeface="+mn-lt"/>
              </a:rPr>
              <a:t> du </a:t>
            </a:r>
            <a:r>
              <a:rPr lang="en-US" sz="1100" err="1">
                <a:highlight>
                  <a:srgbClr val="A5DDE3"/>
                </a:highlight>
                <a:ea typeface="+mn-lt"/>
                <a:cs typeface="+mn-lt"/>
              </a:rPr>
              <a:t>veau</a:t>
            </a:r>
            <a:r>
              <a:rPr lang="en-US" sz="1100" dirty="0">
                <a:highlight>
                  <a:srgbClr val="A5DDE3"/>
                </a:highlight>
                <a:ea typeface="+mn-lt"/>
                <a:cs typeface="+mn-lt"/>
              </a:rPr>
              <a:t>, il ne put </a:t>
            </a:r>
            <a:r>
              <a:rPr lang="en-US" sz="1100" err="1">
                <a:highlight>
                  <a:srgbClr val="A5DDE3"/>
                </a:highlight>
                <a:ea typeface="+mn-lt"/>
                <a:cs typeface="+mn-lt"/>
              </a:rPr>
              <a:t>s’empêcher</a:t>
            </a:r>
            <a:r>
              <a:rPr lang="en-US" sz="1100" dirty="0">
                <a:highlight>
                  <a:srgbClr val="A5DDE3"/>
                </a:highlight>
                <a:ea typeface="+mn-lt"/>
                <a:cs typeface="+mn-lt"/>
              </a:rPr>
              <a:t> </a:t>
            </a:r>
            <a:r>
              <a:rPr lang="en-US" sz="1100" err="1">
                <a:highlight>
                  <a:srgbClr val="A5DDE3"/>
                </a:highlight>
                <a:ea typeface="+mn-lt"/>
                <a:cs typeface="+mn-lt"/>
              </a:rPr>
              <a:t>d’éclater</a:t>
            </a:r>
            <a:r>
              <a:rPr lang="en-US" sz="1100" dirty="0">
                <a:highlight>
                  <a:srgbClr val="A5DDE3"/>
                </a:highlight>
                <a:ea typeface="+mn-lt"/>
                <a:cs typeface="+mn-lt"/>
              </a:rPr>
              <a:t> de </a:t>
            </a:r>
            <a:r>
              <a:rPr lang="en-US" sz="1100" err="1">
                <a:highlight>
                  <a:srgbClr val="A5DDE3"/>
                </a:highlight>
                <a:ea typeface="+mn-lt"/>
                <a:cs typeface="+mn-lt"/>
              </a:rPr>
              <a:t>rire</a:t>
            </a:r>
            <a:r>
              <a:rPr lang="en-US" sz="1100" dirty="0">
                <a:highlight>
                  <a:srgbClr val="A5DDE3"/>
                </a:highlight>
                <a:ea typeface="+mn-lt"/>
                <a:cs typeface="+mn-lt"/>
              </a:rPr>
              <a:t> à nouveau."</a:t>
            </a:r>
            <a:endParaRPr lang="en-US" sz="1100">
              <a:highlight>
                <a:srgbClr val="A5DDE3"/>
              </a:highlight>
            </a:endParaRPr>
          </a:p>
        </p:txBody>
      </p:sp>
      <p:pic>
        <p:nvPicPr>
          <p:cNvPr id="7" name="Image 6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216F1ED3-958A-F68C-3718-EFA38902D4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979" y="5512423"/>
            <a:ext cx="1218791" cy="121879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6643249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artoon of a dragon and a yellow cow&#10;&#10;Description automatically generated">
            <a:extLst>
              <a:ext uri="{FF2B5EF4-FFF2-40B4-BE49-F238E27FC236}">
                <a16:creationId xmlns:a16="http://schemas.microsoft.com/office/drawing/2014/main" id="{02A7B517-1717-7B90-20F3-3478250748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210" y="0"/>
            <a:ext cx="5147074" cy="6858000"/>
          </a:xfrm>
          <a:prstGeom prst="rect">
            <a:avLst/>
          </a:prstGeom>
        </p:spPr>
      </p:pic>
      <p:pic>
        <p:nvPicPr>
          <p:cNvPr id="3" name="Picture 2" descr="A cartoon of a snake and a bull&#10;&#10;Description automatically generated">
            <a:extLst>
              <a:ext uri="{FF2B5EF4-FFF2-40B4-BE49-F238E27FC236}">
                <a16:creationId xmlns:a16="http://schemas.microsoft.com/office/drawing/2014/main" id="{64830279-4B4A-EC7C-E1C2-564A38EE59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2354" y="0"/>
            <a:ext cx="51435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50DD465-A69A-C52D-245E-1C00E55C828C}"/>
              </a:ext>
            </a:extLst>
          </p:cNvPr>
          <p:cNvSpPr txBox="1"/>
          <p:nvPr/>
        </p:nvSpPr>
        <p:spPr>
          <a:xfrm>
            <a:off x="750829" y="798"/>
            <a:ext cx="4953398" cy="43088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 dirty="0">
                <a:highlight>
                  <a:srgbClr val="FBD280"/>
                </a:highlight>
                <a:ea typeface="+mn-lt"/>
                <a:cs typeface="+mn-lt"/>
              </a:rPr>
              <a:t>Petit </a:t>
            </a:r>
            <a:r>
              <a:rPr lang="en-US" sz="1100" err="1">
                <a:highlight>
                  <a:srgbClr val="FBD280"/>
                </a:highlight>
                <a:ea typeface="+mn-lt"/>
                <a:cs typeface="+mn-lt"/>
              </a:rPr>
              <a:t>veau</a:t>
            </a:r>
            <a:r>
              <a:rPr lang="en-US" sz="1100" dirty="0">
                <a:highlight>
                  <a:srgbClr val="FBD280"/>
                </a:highlight>
                <a:ea typeface="+mn-lt"/>
                <a:cs typeface="+mn-lt"/>
              </a:rPr>
              <a:t>, petit </a:t>
            </a:r>
            <a:r>
              <a:rPr lang="en-US" sz="1100" err="1">
                <a:highlight>
                  <a:srgbClr val="FBD280"/>
                </a:highlight>
                <a:ea typeface="+mn-lt"/>
                <a:cs typeface="+mn-lt"/>
              </a:rPr>
              <a:t>veau</a:t>
            </a:r>
            <a:r>
              <a:rPr lang="en-US" sz="1100" dirty="0">
                <a:highlight>
                  <a:srgbClr val="FBD280"/>
                </a:highlight>
                <a:ea typeface="+mn-lt"/>
                <a:cs typeface="+mn-lt"/>
              </a:rPr>
              <a:t>, </a:t>
            </a:r>
            <a:r>
              <a:rPr lang="en-US" sz="1100" err="1">
                <a:highlight>
                  <a:srgbClr val="FBD280"/>
                </a:highlight>
                <a:ea typeface="+mn-lt"/>
                <a:cs typeface="+mn-lt"/>
              </a:rPr>
              <a:t>donne-moi</a:t>
            </a:r>
            <a:r>
              <a:rPr lang="en-US" sz="1100" dirty="0">
                <a:highlight>
                  <a:srgbClr val="FBD280"/>
                </a:highlight>
                <a:ea typeface="+mn-lt"/>
                <a:cs typeface="+mn-lt"/>
              </a:rPr>
              <a:t> </a:t>
            </a:r>
            <a:r>
              <a:rPr lang="en-US" sz="1100" err="1">
                <a:highlight>
                  <a:srgbClr val="FBD280"/>
                </a:highlight>
                <a:ea typeface="+mn-lt"/>
                <a:cs typeface="+mn-lt"/>
              </a:rPr>
              <a:t>vite</a:t>
            </a:r>
            <a:r>
              <a:rPr lang="en-US" sz="1100" dirty="0">
                <a:highlight>
                  <a:srgbClr val="FBD280"/>
                </a:highlight>
                <a:ea typeface="+mn-lt"/>
                <a:cs typeface="+mn-lt"/>
              </a:rPr>
              <a:t> </a:t>
            </a:r>
            <a:r>
              <a:rPr lang="en-US" sz="1100" err="1">
                <a:highlight>
                  <a:srgbClr val="FBD280"/>
                </a:highlight>
                <a:ea typeface="+mn-lt"/>
                <a:cs typeface="+mn-lt"/>
              </a:rPr>
              <a:t>tes</a:t>
            </a:r>
            <a:r>
              <a:rPr lang="en-US" sz="1100" dirty="0">
                <a:highlight>
                  <a:srgbClr val="FBD280"/>
                </a:highlight>
                <a:ea typeface="+mn-lt"/>
                <a:cs typeface="+mn-lt"/>
              </a:rPr>
              <a:t> </a:t>
            </a:r>
            <a:r>
              <a:rPr lang="en-US" sz="1100" err="1">
                <a:highlight>
                  <a:srgbClr val="FBD280"/>
                </a:highlight>
                <a:ea typeface="+mn-lt"/>
                <a:cs typeface="+mn-lt"/>
              </a:rPr>
              <a:t>vêtements</a:t>
            </a:r>
            <a:r>
              <a:rPr lang="en-US" sz="1100" dirty="0">
                <a:highlight>
                  <a:srgbClr val="FBD280"/>
                </a:highlight>
                <a:ea typeface="+mn-lt"/>
                <a:cs typeface="+mn-lt"/>
              </a:rPr>
              <a:t> ! Je </a:t>
            </a:r>
            <a:r>
              <a:rPr lang="en-US" sz="1100" err="1">
                <a:highlight>
                  <a:srgbClr val="FBD280"/>
                </a:highlight>
                <a:ea typeface="+mn-lt"/>
                <a:cs typeface="+mn-lt"/>
              </a:rPr>
              <a:t>vais</a:t>
            </a:r>
            <a:r>
              <a:rPr lang="en-US" sz="1100" dirty="0">
                <a:highlight>
                  <a:srgbClr val="FBD280"/>
                </a:highlight>
                <a:ea typeface="+mn-lt"/>
                <a:cs typeface="+mn-lt"/>
              </a:rPr>
              <a:t> les porter pour </a:t>
            </a:r>
            <a:r>
              <a:rPr lang="en-US" sz="1100" err="1">
                <a:highlight>
                  <a:srgbClr val="FBD280"/>
                </a:highlight>
                <a:ea typeface="+mn-lt"/>
                <a:cs typeface="+mn-lt"/>
              </a:rPr>
              <a:t>devenir</a:t>
            </a:r>
            <a:r>
              <a:rPr lang="en-US" sz="1100" dirty="0">
                <a:highlight>
                  <a:srgbClr val="FBD280"/>
                </a:highlight>
                <a:ea typeface="+mn-lt"/>
                <a:cs typeface="+mn-lt"/>
              </a:rPr>
              <a:t> le </a:t>
            </a:r>
            <a:r>
              <a:rPr lang="en-US" sz="1100" err="1">
                <a:highlight>
                  <a:srgbClr val="FBD280"/>
                </a:highlight>
                <a:ea typeface="+mn-lt"/>
                <a:cs typeface="+mn-lt"/>
              </a:rPr>
              <a:t>symbole</a:t>
            </a:r>
            <a:r>
              <a:rPr lang="en-US" sz="1100" dirty="0">
                <a:highlight>
                  <a:srgbClr val="FBD280"/>
                </a:highlight>
                <a:ea typeface="+mn-lt"/>
                <a:cs typeface="+mn-lt"/>
              </a:rPr>
              <a:t> de </a:t>
            </a:r>
            <a:r>
              <a:rPr lang="en-US" sz="1100" err="1">
                <a:highlight>
                  <a:srgbClr val="FBD280"/>
                </a:highlight>
                <a:ea typeface="+mn-lt"/>
                <a:cs typeface="+mn-lt"/>
              </a:rPr>
              <a:t>l’année</a:t>
            </a:r>
            <a:r>
              <a:rPr lang="en-US" sz="1100" dirty="0">
                <a:highlight>
                  <a:srgbClr val="FBD280"/>
                </a:highlight>
                <a:ea typeface="+mn-lt"/>
                <a:cs typeface="+mn-lt"/>
              </a:rPr>
              <a:t> du serpent !" </a:t>
            </a:r>
            <a:r>
              <a:rPr lang="en-US" sz="1100" err="1">
                <a:highlight>
                  <a:srgbClr val="FBD280"/>
                </a:highlight>
                <a:ea typeface="+mn-lt"/>
                <a:cs typeface="+mn-lt"/>
              </a:rPr>
              <a:t>cria</a:t>
            </a:r>
            <a:r>
              <a:rPr lang="en-US" sz="1100" dirty="0">
                <a:highlight>
                  <a:srgbClr val="FBD280"/>
                </a:highlight>
                <a:ea typeface="+mn-lt"/>
                <a:cs typeface="+mn-lt"/>
              </a:rPr>
              <a:t> le </a:t>
            </a:r>
            <a:r>
              <a:rPr lang="en-US" sz="1100" err="1">
                <a:highlight>
                  <a:srgbClr val="FBD280"/>
                </a:highlight>
                <a:ea typeface="+mn-lt"/>
                <a:cs typeface="+mn-lt"/>
              </a:rPr>
              <a:t>roi</a:t>
            </a:r>
            <a:r>
              <a:rPr lang="en-US" sz="1100" dirty="0">
                <a:highlight>
                  <a:srgbClr val="FBD280"/>
                </a:highlight>
                <a:ea typeface="+mn-lt"/>
                <a:cs typeface="+mn-lt"/>
              </a:rPr>
              <a:t> serpent au petit </a:t>
            </a:r>
            <a:r>
              <a:rPr lang="en-US" sz="1100" err="1">
                <a:highlight>
                  <a:srgbClr val="FBD280"/>
                </a:highlight>
                <a:ea typeface="+mn-lt"/>
                <a:cs typeface="+mn-lt"/>
              </a:rPr>
              <a:t>veau</a:t>
            </a:r>
            <a:r>
              <a:rPr lang="en-US" sz="1100" dirty="0">
                <a:highlight>
                  <a:srgbClr val="FBD280"/>
                </a:highlight>
                <a:ea typeface="+mn-lt"/>
                <a:cs typeface="+mn-lt"/>
              </a:rPr>
              <a:t>.</a:t>
            </a:r>
            <a:endParaRPr lang="en-US">
              <a:highlight>
                <a:srgbClr val="FBD280"/>
              </a:highlight>
              <a:ea typeface="+mn-lt"/>
              <a:cs typeface="+mn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E54D8D8-8B14-2F3A-092C-08C785CC2CF2}"/>
              </a:ext>
            </a:extLst>
          </p:cNvPr>
          <p:cNvSpPr txBox="1"/>
          <p:nvPr/>
        </p:nvSpPr>
        <p:spPr>
          <a:xfrm>
            <a:off x="602663" y="1779988"/>
            <a:ext cx="2750388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800" dirty="0">
                <a:highlight>
                  <a:srgbClr val="FCD17B"/>
                </a:highlight>
                <a:ea typeface="+mn-lt"/>
                <a:cs typeface="+mn-lt"/>
              </a:rPr>
              <a:t>Mais… </a:t>
            </a:r>
            <a:r>
              <a:rPr lang="en-US" sz="800" err="1">
                <a:highlight>
                  <a:srgbClr val="FCD17B"/>
                </a:highlight>
                <a:ea typeface="+mn-lt"/>
                <a:cs typeface="+mn-lt"/>
              </a:rPr>
              <a:t>ça</a:t>
            </a:r>
            <a:r>
              <a:rPr lang="en-US" sz="800" dirty="0">
                <a:highlight>
                  <a:srgbClr val="FCD17B"/>
                </a:highlight>
                <a:ea typeface="+mn-lt"/>
                <a:cs typeface="+mn-lt"/>
              </a:rPr>
              <a:t> ne </a:t>
            </a:r>
            <a:r>
              <a:rPr lang="en-US" sz="800" err="1">
                <a:highlight>
                  <a:srgbClr val="FCD17B"/>
                </a:highlight>
                <a:ea typeface="+mn-lt"/>
                <a:cs typeface="+mn-lt"/>
              </a:rPr>
              <a:t>va</a:t>
            </a:r>
            <a:r>
              <a:rPr lang="en-US" sz="800" dirty="0">
                <a:highlight>
                  <a:srgbClr val="FCD17B"/>
                </a:highlight>
                <a:ea typeface="+mn-lt"/>
                <a:cs typeface="+mn-lt"/>
              </a:rPr>
              <a:t> pas du tout," </a:t>
            </a:r>
            <a:r>
              <a:rPr lang="en-US" sz="800" err="1">
                <a:highlight>
                  <a:srgbClr val="FCD17B"/>
                </a:highlight>
                <a:ea typeface="+mn-lt"/>
                <a:cs typeface="+mn-lt"/>
              </a:rPr>
              <a:t>murmura</a:t>
            </a:r>
            <a:r>
              <a:rPr lang="en-US" sz="800" dirty="0">
                <a:highlight>
                  <a:srgbClr val="FCD17B"/>
                </a:highlight>
                <a:ea typeface="+mn-lt"/>
                <a:cs typeface="+mn-lt"/>
              </a:rPr>
              <a:t> le petit </a:t>
            </a:r>
            <a:r>
              <a:rPr lang="en-US" sz="800" err="1">
                <a:highlight>
                  <a:srgbClr val="FCD17B"/>
                </a:highlight>
                <a:ea typeface="+mn-lt"/>
                <a:cs typeface="+mn-lt"/>
              </a:rPr>
              <a:t>veau</a:t>
            </a:r>
            <a:r>
              <a:rPr lang="en-US" sz="800" dirty="0">
                <a:highlight>
                  <a:srgbClr val="FCD17B"/>
                </a:highlight>
                <a:ea typeface="+mn-lt"/>
                <a:cs typeface="+mn-lt"/>
              </a:rPr>
              <a:t> </a:t>
            </a:r>
            <a:r>
              <a:rPr lang="en-US" sz="800" err="1">
                <a:highlight>
                  <a:srgbClr val="FCD17B"/>
                </a:highlight>
                <a:ea typeface="+mn-lt"/>
                <a:cs typeface="+mn-lt"/>
              </a:rPr>
              <a:t>d’une</a:t>
            </a:r>
            <a:r>
              <a:rPr lang="en-US" sz="800" dirty="0">
                <a:highlight>
                  <a:srgbClr val="FCD17B"/>
                </a:highlight>
                <a:ea typeface="+mn-lt"/>
                <a:cs typeface="+mn-lt"/>
              </a:rPr>
              <a:t> petite voix. "Non </a:t>
            </a:r>
            <a:r>
              <a:rPr lang="en-US" sz="800" err="1">
                <a:highlight>
                  <a:srgbClr val="FCD17B"/>
                </a:highlight>
                <a:ea typeface="+mn-lt"/>
                <a:cs typeface="+mn-lt"/>
              </a:rPr>
              <a:t>seulement</a:t>
            </a:r>
            <a:r>
              <a:rPr lang="en-US" sz="800" dirty="0">
                <a:highlight>
                  <a:srgbClr val="FCD17B"/>
                </a:highlight>
                <a:ea typeface="+mn-lt"/>
                <a:cs typeface="+mn-lt"/>
              </a:rPr>
              <a:t> </a:t>
            </a:r>
            <a:r>
              <a:rPr lang="en-US" sz="800" err="1">
                <a:highlight>
                  <a:srgbClr val="FCD17B"/>
                </a:highlight>
                <a:ea typeface="+mn-lt"/>
                <a:cs typeface="+mn-lt"/>
              </a:rPr>
              <a:t>ça</a:t>
            </a:r>
            <a:r>
              <a:rPr lang="en-US" sz="800" dirty="0">
                <a:highlight>
                  <a:srgbClr val="FCD17B"/>
                </a:highlight>
                <a:ea typeface="+mn-lt"/>
                <a:cs typeface="+mn-lt"/>
              </a:rPr>
              <a:t> </a:t>
            </a:r>
            <a:r>
              <a:rPr lang="en-US" sz="800" err="1">
                <a:highlight>
                  <a:srgbClr val="FCD17B"/>
                </a:highlight>
                <a:ea typeface="+mn-lt"/>
                <a:cs typeface="+mn-lt"/>
              </a:rPr>
              <a:t>te</a:t>
            </a:r>
            <a:r>
              <a:rPr lang="en-US" sz="800" dirty="0">
                <a:highlight>
                  <a:srgbClr val="FCD17B"/>
                </a:highlight>
                <a:ea typeface="+mn-lt"/>
                <a:cs typeface="+mn-lt"/>
              </a:rPr>
              <a:t> </a:t>
            </a:r>
            <a:r>
              <a:rPr lang="en-US" sz="800" err="1">
                <a:highlight>
                  <a:srgbClr val="FCD17B"/>
                </a:highlight>
                <a:ea typeface="+mn-lt"/>
                <a:cs typeface="+mn-lt"/>
              </a:rPr>
              <a:t>rendrait</a:t>
            </a:r>
            <a:r>
              <a:rPr lang="en-US" sz="800" dirty="0">
                <a:highlight>
                  <a:srgbClr val="FCD17B"/>
                </a:highlight>
                <a:ea typeface="+mn-lt"/>
                <a:cs typeface="+mn-lt"/>
              </a:rPr>
              <a:t> bizarre, </a:t>
            </a:r>
            <a:r>
              <a:rPr lang="en-US" sz="800" err="1">
                <a:highlight>
                  <a:srgbClr val="FCD17B"/>
                </a:highlight>
                <a:ea typeface="+mn-lt"/>
                <a:cs typeface="+mn-lt"/>
              </a:rPr>
              <a:t>mais</a:t>
            </a:r>
            <a:r>
              <a:rPr lang="en-US" sz="800" dirty="0">
                <a:highlight>
                  <a:srgbClr val="FCD17B"/>
                </a:highlight>
                <a:ea typeface="+mn-lt"/>
                <a:cs typeface="+mn-lt"/>
              </a:rPr>
              <a:t> </a:t>
            </a:r>
            <a:r>
              <a:rPr lang="en-US" sz="800" err="1">
                <a:highlight>
                  <a:srgbClr val="FCD17B"/>
                </a:highlight>
                <a:ea typeface="+mn-lt"/>
                <a:cs typeface="+mn-lt"/>
              </a:rPr>
              <a:t>en</a:t>
            </a:r>
            <a:r>
              <a:rPr lang="en-US" sz="800" dirty="0">
                <a:highlight>
                  <a:srgbClr val="FCD17B"/>
                </a:highlight>
                <a:ea typeface="+mn-lt"/>
                <a:cs typeface="+mn-lt"/>
              </a:rPr>
              <a:t> plus, </a:t>
            </a:r>
            <a:r>
              <a:rPr lang="en-US" sz="800" err="1">
                <a:highlight>
                  <a:srgbClr val="FCD17B"/>
                </a:highlight>
                <a:ea typeface="+mn-lt"/>
                <a:cs typeface="+mn-lt"/>
              </a:rPr>
              <a:t>ce</a:t>
            </a:r>
            <a:r>
              <a:rPr lang="en-US" sz="800" dirty="0">
                <a:highlight>
                  <a:srgbClr val="FCD17B"/>
                </a:highlight>
                <a:ea typeface="+mn-lt"/>
                <a:cs typeface="+mn-lt"/>
              </a:rPr>
              <a:t> </a:t>
            </a:r>
            <a:r>
              <a:rPr lang="en-US" sz="800" err="1">
                <a:highlight>
                  <a:srgbClr val="FCD17B"/>
                </a:highlight>
                <a:ea typeface="+mn-lt"/>
                <a:cs typeface="+mn-lt"/>
              </a:rPr>
              <a:t>n’est</a:t>
            </a:r>
            <a:r>
              <a:rPr lang="en-US" sz="800" dirty="0">
                <a:highlight>
                  <a:srgbClr val="FCD17B"/>
                </a:highlight>
                <a:ea typeface="+mn-lt"/>
                <a:cs typeface="+mn-lt"/>
              </a:rPr>
              <a:t> pas à ta taille.</a:t>
            </a:r>
            <a:endParaRPr lang="en-US" sz="800">
              <a:highlight>
                <a:srgbClr val="FCD17B"/>
              </a:highlight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B418977-2E5D-CBD6-58D0-F95D99579D18}"/>
              </a:ext>
            </a:extLst>
          </p:cNvPr>
          <p:cNvSpPr txBox="1"/>
          <p:nvPr/>
        </p:nvSpPr>
        <p:spPr>
          <a:xfrm>
            <a:off x="2649969" y="3797090"/>
            <a:ext cx="1402512" cy="127727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 dirty="0">
                <a:ea typeface="+mn-lt"/>
                <a:cs typeface="+mn-lt"/>
              </a:rPr>
              <a:t>Si je dis que </a:t>
            </a:r>
            <a:r>
              <a:rPr lang="en-US" sz="1100" dirty="0" err="1">
                <a:ea typeface="+mn-lt"/>
                <a:cs typeface="+mn-lt"/>
              </a:rPr>
              <a:t>c’est</a:t>
            </a:r>
            <a:r>
              <a:rPr lang="en-US" sz="1100" dirty="0">
                <a:ea typeface="+mn-lt"/>
                <a:cs typeface="+mn-lt"/>
              </a:rPr>
              <a:t> bien, </a:t>
            </a:r>
            <a:r>
              <a:rPr lang="en-US" sz="1100" dirty="0" err="1">
                <a:ea typeface="+mn-lt"/>
                <a:cs typeface="+mn-lt"/>
              </a:rPr>
              <a:t>alors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c’est</a:t>
            </a:r>
            <a:r>
              <a:rPr lang="en-US" sz="1100" dirty="0">
                <a:ea typeface="+mn-lt"/>
                <a:cs typeface="+mn-lt"/>
              </a:rPr>
              <a:t> bien ! Donne-</a:t>
            </a:r>
            <a:r>
              <a:rPr lang="en-US" sz="1100" dirty="0" err="1">
                <a:ea typeface="+mn-lt"/>
                <a:cs typeface="+mn-lt"/>
              </a:rPr>
              <a:t>moi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vite</a:t>
            </a:r>
            <a:r>
              <a:rPr lang="en-US" sz="1100" dirty="0">
                <a:ea typeface="+mn-lt"/>
                <a:cs typeface="+mn-lt"/>
              </a:rPr>
              <a:t> ta </a:t>
            </a:r>
            <a:r>
              <a:rPr lang="en-US" sz="1100" dirty="0" err="1">
                <a:ea typeface="+mn-lt"/>
                <a:cs typeface="+mn-lt"/>
              </a:rPr>
              <a:t>peau</a:t>
            </a:r>
            <a:r>
              <a:rPr lang="en-US" sz="1100" dirty="0">
                <a:ea typeface="+mn-lt"/>
                <a:cs typeface="+mn-lt"/>
              </a:rPr>
              <a:t> !" </a:t>
            </a:r>
            <a:r>
              <a:rPr lang="en-US" sz="1100" dirty="0" err="1">
                <a:ea typeface="+mn-lt"/>
                <a:cs typeface="+mn-lt"/>
              </a:rPr>
              <a:t>dit</a:t>
            </a:r>
            <a:r>
              <a:rPr lang="en-US" sz="1100" dirty="0">
                <a:ea typeface="+mn-lt"/>
                <a:cs typeface="+mn-lt"/>
              </a:rPr>
              <a:t> le Roi Serpent d’un ton </a:t>
            </a:r>
            <a:r>
              <a:rPr lang="en-US" sz="1100" dirty="0" err="1">
                <a:ea typeface="+mn-lt"/>
                <a:cs typeface="+mn-lt"/>
              </a:rPr>
              <a:t>sévère</a:t>
            </a:r>
            <a:r>
              <a:rPr lang="en-US" sz="1100" dirty="0">
                <a:ea typeface="+mn-lt"/>
                <a:cs typeface="+mn-lt"/>
              </a:rPr>
              <a:t>.</a:t>
            </a:r>
            <a:endParaRPr lang="en-US" sz="1100"/>
          </a:p>
          <a:p>
            <a:pPr algn="l"/>
            <a:endParaRPr lang="en-US" sz="11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0941290-663F-0DE1-668D-F2C9F7BFCE7B}"/>
              </a:ext>
            </a:extLst>
          </p:cNvPr>
          <p:cNvSpPr txBox="1"/>
          <p:nvPr/>
        </p:nvSpPr>
        <p:spPr>
          <a:xfrm>
            <a:off x="8654529" y="1213965"/>
            <a:ext cx="2743200" cy="13849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 b="1" dirty="0">
                <a:highlight>
                  <a:srgbClr val="F5F2E5"/>
                </a:highlight>
                <a:ea typeface="+mn-lt"/>
                <a:cs typeface="+mn-lt"/>
              </a:rPr>
              <a:t>Le petit </a:t>
            </a:r>
            <a:r>
              <a:rPr lang="en-US" sz="1100" b="1" err="1">
                <a:highlight>
                  <a:srgbClr val="F5F2E5"/>
                </a:highlight>
                <a:ea typeface="+mn-lt"/>
                <a:cs typeface="+mn-lt"/>
              </a:rPr>
              <a:t>veau</a:t>
            </a:r>
            <a:r>
              <a:rPr lang="en-US" sz="1100" b="1" dirty="0">
                <a:highlight>
                  <a:srgbClr val="F5F2E5"/>
                </a:highlight>
                <a:ea typeface="+mn-lt"/>
                <a:cs typeface="+mn-lt"/>
              </a:rPr>
              <a:t>, bien </a:t>
            </a:r>
            <a:r>
              <a:rPr lang="en-US" sz="1100" b="1" err="1">
                <a:highlight>
                  <a:srgbClr val="F5F2E5"/>
                </a:highlight>
                <a:ea typeface="+mn-lt"/>
                <a:cs typeface="+mn-lt"/>
              </a:rPr>
              <a:t>qu’un</a:t>
            </a:r>
            <a:r>
              <a:rPr lang="en-US" sz="1100" b="1" dirty="0">
                <a:highlight>
                  <a:srgbClr val="F5F2E5"/>
                </a:highlight>
                <a:ea typeface="+mn-lt"/>
                <a:cs typeface="+mn-lt"/>
              </a:rPr>
              <a:t> peu </a:t>
            </a:r>
            <a:r>
              <a:rPr lang="en-US" sz="1100" b="1" err="1">
                <a:highlight>
                  <a:srgbClr val="F5F2E5"/>
                </a:highlight>
                <a:ea typeface="+mn-lt"/>
                <a:cs typeface="+mn-lt"/>
              </a:rPr>
              <a:t>contrarié</a:t>
            </a:r>
            <a:r>
              <a:rPr lang="en-US" sz="1100" b="1" dirty="0">
                <a:highlight>
                  <a:srgbClr val="F5F2E5"/>
                </a:highlight>
                <a:ea typeface="+mn-lt"/>
                <a:cs typeface="+mn-lt"/>
              </a:rPr>
              <a:t>, </a:t>
            </a:r>
            <a:r>
              <a:rPr lang="en-US" sz="1100" b="1" err="1">
                <a:highlight>
                  <a:srgbClr val="F5F2E5"/>
                </a:highlight>
                <a:ea typeface="+mn-lt"/>
                <a:cs typeface="+mn-lt"/>
              </a:rPr>
              <a:t>finit</a:t>
            </a:r>
            <a:r>
              <a:rPr lang="en-US" sz="1100" b="1" dirty="0">
                <a:highlight>
                  <a:srgbClr val="F5F2E5"/>
                </a:highlight>
                <a:ea typeface="+mn-lt"/>
                <a:cs typeface="+mn-lt"/>
              </a:rPr>
              <a:t> par donner </a:t>
            </a:r>
            <a:r>
              <a:rPr lang="en-US" sz="1100" b="1" err="1">
                <a:highlight>
                  <a:srgbClr val="F5F2E5"/>
                </a:highlight>
                <a:ea typeface="+mn-lt"/>
                <a:cs typeface="+mn-lt"/>
              </a:rPr>
              <a:t>ses</a:t>
            </a:r>
            <a:r>
              <a:rPr lang="en-US" sz="1100" b="1" dirty="0">
                <a:highlight>
                  <a:srgbClr val="F5F2E5"/>
                </a:highlight>
                <a:ea typeface="+mn-lt"/>
                <a:cs typeface="+mn-lt"/>
              </a:rPr>
              <a:t> </a:t>
            </a:r>
            <a:r>
              <a:rPr lang="en-US" sz="1100" b="1" err="1">
                <a:highlight>
                  <a:srgbClr val="F5F2E5"/>
                </a:highlight>
                <a:ea typeface="+mn-lt"/>
                <a:cs typeface="+mn-lt"/>
              </a:rPr>
              <a:t>vêtements</a:t>
            </a:r>
            <a:r>
              <a:rPr lang="en-US" sz="1100" b="1" dirty="0">
                <a:highlight>
                  <a:srgbClr val="F5F2E5"/>
                </a:highlight>
                <a:ea typeface="+mn-lt"/>
                <a:cs typeface="+mn-lt"/>
              </a:rPr>
              <a:t> au </a:t>
            </a:r>
            <a:r>
              <a:rPr lang="en-US" sz="1100" b="1" err="1">
                <a:highlight>
                  <a:srgbClr val="F5F2E5"/>
                </a:highlight>
                <a:ea typeface="+mn-lt"/>
                <a:cs typeface="+mn-lt"/>
              </a:rPr>
              <a:t>roi</a:t>
            </a:r>
            <a:r>
              <a:rPr lang="en-US" sz="1100" b="1" dirty="0">
                <a:highlight>
                  <a:srgbClr val="F5F2E5"/>
                </a:highlight>
                <a:ea typeface="+mn-lt"/>
                <a:cs typeface="+mn-lt"/>
              </a:rPr>
              <a:t> serpent. </a:t>
            </a:r>
            <a:r>
              <a:rPr lang="en-US" sz="1100" b="1" err="1">
                <a:highlight>
                  <a:srgbClr val="F5F2E5"/>
                </a:highlight>
                <a:ea typeface="+mn-lt"/>
                <a:cs typeface="+mn-lt"/>
              </a:rPr>
              <a:t>Enfilant</a:t>
            </a:r>
            <a:r>
              <a:rPr lang="en-US" sz="1100" b="1" dirty="0">
                <a:highlight>
                  <a:srgbClr val="F5F2E5"/>
                </a:highlight>
                <a:ea typeface="+mn-lt"/>
                <a:cs typeface="+mn-lt"/>
              </a:rPr>
              <a:t> le manteau </a:t>
            </a:r>
            <a:r>
              <a:rPr lang="en-US" sz="1100" b="1" err="1">
                <a:highlight>
                  <a:srgbClr val="F5F2E5"/>
                </a:highlight>
                <a:ea typeface="+mn-lt"/>
                <a:cs typeface="+mn-lt"/>
              </a:rPr>
              <a:t>en</a:t>
            </a:r>
            <a:r>
              <a:rPr lang="en-US" sz="1100" b="1" dirty="0">
                <a:highlight>
                  <a:srgbClr val="F5F2E5"/>
                </a:highlight>
                <a:ea typeface="+mn-lt"/>
                <a:cs typeface="+mn-lt"/>
              </a:rPr>
              <a:t> </a:t>
            </a:r>
            <a:r>
              <a:rPr lang="en-US" sz="1100" b="1" err="1">
                <a:highlight>
                  <a:srgbClr val="F5F2E5"/>
                </a:highlight>
                <a:ea typeface="+mn-lt"/>
                <a:cs typeface="+mn-lt"/>
              </a:rPr>
              <a:t>cuir</a:t>
            </a:r>
            <a:r>
              <a:rPr lang="en-US" sz="1100" b="1" dirty="0">
                <a:highlight>
                  <a:srgbClr val="F5F2E5"/>
                </a:highlight>
                <a:ea typeface="+mn-lt"/>
                <a:cs typeface="+mn-lt"/>
              </a:rPr>
              <a:t> de </a:t>
            </a:r>
            <a:r>
              <a:rPr lang="en-US" sz="1100" b="1" err="1">
                <a:highlight>
                  <a:srgbClr val="F5F2E5"/>
                </a:highlight>
                <a:ea typeface="+mn-lt"/>
                <a:cs typeface="+mn-lt"/>
              </a:rPr>
              <a:t>veau</a:t>
            </a:r>
            <a:r>
              <a:rPr lang="en-US" sz="1100" b="1" dirty="0">
                <a:highlight>
                  <a:srgbClr val="F5F2E5"/>
                </a:highlight>
                <a:ea typeface="+mn-lt"/>
                <a:cs typeface="+mn-lt"/>
              </a:rPr>
              <a:t>, le </a:t>
            </a:r>
            <a:r>
              <a:rPr lang="en-US" sz="1100" b="1" err="1">
                <a:highlight>
                  <a:srgbClr val="F5F2E5"/>
                </a:highlight>
                <a:ea typeface="+mn-lt"/>
                <a:cs typeface="+mn-lt"/>
              </a:rPr>
              <a:t>roi</a:t>
            </a:r>
            <a:r>
              <a:rPr lang="en-US" sz="1100" b="1" dirty="0">
                <a:highlight>
                  <a:srgbClr val="F5F2E5"/>
                </a:highlight>
                <a:ea typeface="+mn-lt"/>
                <a:cs typeface="+mn-lt"/>
              </a:rPr>
              <a:t> serpent </a:t>
            </a:r>
            <a:r>
              <a:rPr lang="en-US" sz="1100" b="1" err="1">
                <a:highlight>
                  <a:srgbClr val="F5F2E5"/>
                </a:highlight>
                <a:ea typeface="+mn-lt"/>
                <a:cs typeface="+mn-lt"/>
              </a:rPr>
              <a:t>était</a:t>
            </a:r>
            <a:r>
              <a:rPr lang="en-US" sz="1100" b="1" dirty="0">
                <a:highlight>
                  <a:srgbClr val="F5F2E5"/>
                </a:highlight>
                <a:ea typeface="+mn-lt"/>
                <a:cs typeface="+mn-lt"/>
              </a:rPr>
              <a:t> </a:t>
            </a:r>
            <a:r>
              <a:rPr lang="en-US" sz="1100" b="1" err="1">
                <a:highlight>
                  <a:srgbClr val="F5F2E5"/>
                </a:highlight>
                <a:ea typeface="+mn-lt"/>
                <a:cs typeface="+mn-lt"/>
              </a:rPr>
              <a:t>fou</a:t>
            </a:r>
            <a:r>
              <a:rPr lang="en-US" sz="1100" b="1" dirty="0">
                <a:highlight>
                  <a:srgbClr val="F5F2E5"/>
                </a:highlight>
                <a:ea typeface="+mn-lt"/>
                <a:cs typeface="+mn-lt"/>
              </a:rPr>
              <a:t> de joie ! Il se </a:t>
            </a:r>
            <a:r>
              <a:rPr lang="en-US" sz="1100" b="1" err="1">
                <a:highlight>
                  <a:srgbClr val="F5F2E5"/>
                </a:highlight>
                <a:ea typeface="+mn-lt"/>
                <a:cs typeface="+mn-lt"/>
              </a:rPr>
              <a:t>tortillait</a:t>
            </a:r>
            <a:r>
              <a:rPr lang="en-US" sz="1100" b="1" dirty="0">
                <a:highlight>
                  <a:srgbClr val="F5F2E5"/>
                </a:highlight>
                <a:ea typeface="+mn-lt"/>
                <a:cs typeface="+mn-lt"/>
              </a:rPr>
              <a:t> de bonheur </a:t>
            </a:r>
            <a:r>
              <a:rPr lang="en-US" sz="1100" b="1" err="1">
                <a:highlight>
                  <a:srgbClr val="F5F2E5"/>
                </a:highlight>
                <a:ea typeface="+mn-lt"/>
                <a:cs typeface="+mn-lt"/>
              </a:rPr>
              <a:t>en</a:t>
            </a:r>
            <a:r>
              <a:rPr lang="en-US" sz="1100" b="1" dirty="0">
                <a:highlight>
                  <a:srgbClr val="F5F2E5"/>
                </a:highlight>
                <a:ea typeface="+mn-lt"/>
                <a:cs typeface="+mn-lt"/>
              </a:rPr>
              <a:t> </a:t>
            </a:r>
            <a:r>
              <a:rPr lang="en-US" sz="1100" b="1" err="1">
                <a:highlight>
                  <a:srgbClr val="F5F2E5"/>
                </a:highlight>
                <a:ea typeface="+mn-lt"/>
                <a:cs typeface="+mn-lt"/>
              </a:rPr>
              <a:t>rentrant</a:t>
            </a:r>
            <a:r>
              <a:rPr lang="en-US" sz="1100" b="1" dirty="0">
                <a:highlight>
                  <a:srgbClr val="F5F2E5"/>
                </a:highlight>
                <a:ea typeface="+mn-lt"/>
                <a:cs typeface="+mn-lt"/>
              </a:rPr>
              <a:t> chez </a:t>
            </a:r>
            <a:r>
              <a:rPr lang="en-US" sz="1100" b="1" err="1">
                <a:highlight>
                  <a:srgbClr val="F5F2E5"/>
                </a:highlight>
                <a:ea typeface="+mn-lt"/>
                <a:cs typeface="+mn-lt"/>
              </a:rPr>
              <a:t>lui</a:t>
            </a:r>
            <a:r>
              <a:rPr lang="en-US" sz="1100" b="1" dirty="0">
                <a:highlight>
                  <a:srgbClr val="F5F2E5"/>
                </a:highlight>
                <a:ea typeface="+mn-lt"/>
                <a:cs typeface="+mn-lt"/>
              </a:rPr>
              <a:t>.</a:t>
            </a:r>
            <a:endParaRPr lang="en-US" sz="1100">
              <a:highlight>
                <a:srgbClr val="F5F2E5"/>
              </a:highlight>
            </a:endParaRPr>
          </a:p>
          <a:p>
            <a:pPr algn="l"/>
            <a:endParaRPr lang="en-US" dirty="0">
              <a:highlight>
                <a:srgbClr val="F5F2E5"/>
              </a:highlight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503CED6-E41B-6D2F-2B25-E9CFA8485B4D}"/>
              </a:ext>
            </a:extLst>
          </p:cNvPr>
          <p:cNvSpPr txBox="1"/>
          <p:nvPr/>
        </p:nvSpPr>
        <p:spPr>
          <a:xfrm>
            <a:off x="6250669" y="5465278"/>
            <a:ext cx="4497237" cy="6001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 dirty="0">
                <a:highlight>
                  <a:srgbClr val="EAE6D9"/>
                </a:highlight>
                <a:ea typeface="+mn-lt"/>
                <a:cs typeface="+mn-lt"/>
              </a:rPr>
              <a:t>Ha </a:t>
            </a:r>
            <a:r>
              <a:rPr lang="en-US" sz="1100" dirty="0" err="1">
                <a:highlight>
                  <a:srgbClr val="EAE6D9"/>
                </a:highlight>
                <a:ea typeface="+mn-lt"/>
                <a:cs typeface="+mn-lt"/>
              </a:rPr>
              <a:t>ha</a:t>
            </a:r>
            <a:r>
              <a:rPr lang="en-US" sz="1100" dirty="0">
                <a:highlight>
                  <a:srgbClr val="EAE6D9"/>
                </a:highlight>
                <a:ea typeface="+mn-lt"/>
                <a:cs typeface="+mn-lt"/>
              </a:rPr>
              <a:t> </a:t>
            </a:r>
            <a:r>
              <a:rPr lang="en-US" sz="1100" dirty="0" err="1">
                <a:highlight>
                  <a:srgbClr val="EAE6D9"/>
                </a:highlight>
                <a:ea typeface="+mn-lt"/>
                <a:cs typeface="+mn-lt"/>
              </a:rPr>
              <a:t>ha</a:t>
            </a:r>
            <a:r>
              <a:rPr lang="en-US" sz="1100" dirty="0">
                <a:highlight>
                  <a:srgbClr val="EAE6D9"/>
                </a:highlight>
                <a:ea typeface="+mn-lt"/>
                <a:cs typeface="+mn-lt"/>
              </a:rPr>
              <a:t>, </a:t>
            </a:r>
            <a:r>
              <a:rPr lang="en-US" sz="1100" dirty="0" err="1">
                <a:highlight>
                  <a:srgbClr val="EAE6D9"/>
                </a:highlight>
                <a:ea typeface="+mn-lt"/>
                <a:cs typeface="+mn-lt"/>
              </a:rPr>
              <a:t>c’est</a:t>
            </a:r>
            <a:r>
              <a:rPr lang="en-US" sz="1100" dirty="0">
                <a:highlight>
                  <a:srgbClr val="EAE6D9"/>
                </a:highlight>
                <a:ea typeface="+mn-lt"/>
                <a:cs typeface="+mn-lt"/>
              </a:rPr>
              <a:t> trop </a:t>
            </a:r>
            <a:r>
              <a:rPr lang="en-US" sz="1100" dirty="0" err="1">
                <a:highlight>
                  <a:srgbClr val="EAE6D9"/>
                </a:highlight>
                <a:ea typeface="+mn-lt"/>
                <a:cs typeface="+mn-lt"/>
              </a:rPr>
              <a:t>drôle</a:t>
            </a:r>
            <a:r>
              <a:rPr lang="en-US" sz="1100" dirty="0">
                <a:highlight>
                  <a:srgbClr val="EAE6D9"/>
                </a:highlight>
                <a:ea typeface="+mn-lt"/>
                <a:cs typeface="+mn-lt"/>
              </a:rPr>
              <a:t> ! Une ceinture qui court </a:t>
            </a:r>
            <a:r>
              <a:rPr lang="en-US" sz="1100" dirty="0" err="1">
                <a:highlight>
                  <a:srgbClr val="EAE6D9"/>
                </a:highlight>
                <a:ea typeface="+mn-lt"/>
                <a:cs typeface="+mn-lt"/>
              </a:rPr>
              <a:t>partout</a:t>
            </a:r>
            <a:r>
              <a:rPr lang="en-US" sz="1100" dirty="0">
                <a:highlight>
                  <a:srgbClr val="EAE6D9"/>
                </a:highlight>
                <a:ea typeface="+mn-lt"/>
                <a:cs typeface="+mn-lt"/>
              </a:rPr>
              <a:t> !"</a:t>
            </a:r>
            <a:endParaRPr lang="en-US" sz="1100">
              <a:highlight>
                <a:srgbClr val="EAE6D9"/>
              </a:highlight>
            </a:endParaRPr>
          </a:p>
          <a:p>
            <a:r>
              <a:rPr lang="en-US" sz="1100" dirty="0">
                <a:highlight>
                  <a:srgbClr val="EAE6D9"/>
                </a:highlight>
                <a:ea typeface="+mn-lt"/>
                <a:cs typeface="+mn-lt"/>
              </a:rPr>
              <a:t>Au loin, des </a:t>
            </a:r>
            <a:r>
              <a:rPr lang="en-US" sz="1100" dirty="0" err="1">
                <a:highlight>
                  <a:srgbClr val="EAE6D9"/>
                </a:highlight>
                <a:ea typeface="+mn-lt"/>
                <a:cs typeface="+mn-lt"/>
              </a:rPr>
              <a:t>rires</a:t>
            </a:r>
            <a:r>
              <a:rPr lang="en-US" sz="1100" dirty="0">
                <a:highlight>
                  <a:srgbClr val="EAE6D9"/>
                </a:highlight>
                <a:ea typeface="+mn-lt"/>
                <a:cs typeface="+mn-lt"/>
              </a:rPr>
              <a:t> </a:t>
            </a:r>
            <a:r>
              <a:rPr lang="en-US" sz="1100" dirty="0" err="1">
                <a:highlight>
                  <a:srgbClr val="EAE6D9"/>
                </a:highlight>
                <a:ea typeface="+mn-lt"/>
                <a:cs typeface="+mn-lt"/>
              </a:rPr>
              <a:t>moqueurs</a:t>
            </a:r>
            <a:r>
              <a:rPr lang="en-US" sz="1100" dirty="0">
                <a:highlight>
                  <a:srgbClr val="EAE6D9"/>
                </a:highlight>
                <a:ea typeface="+mn-lt"/>
                <a:cs typeface="+mn-lt"/>
              </a:rPr>
              <a:t> </a:t>
            </a:r>
            <a:r>
              <a:rPr lang="en-US" sz="1100" dirty="0" err="1">
                <a:highlight>
                  <a:srgbClr val="EAE6D9"/>
                </a:highlight>
                <a:ea typeface="+mn-lt"/>
                <a:cs typeface="+mn-lt"/>
              </a:rPr>
              <a:t>résonnaient</a:t>
            </a:r>
            <a:r>
              <a:rPr lang="en-US" sz="1100" dirty="0">
                <a:highlight>
                  <a:srgbClr val="EAE6D9"/>
                </a:highlight>
                <a:ea typeface="+mn-lt"/>
                <a:cs typeface="+mn-lt"/>
              </a:rPr>
              <a:t>. Le petit escargot, </a:t>
            </a:r>
            <a:r>
              <a:rPr lang="en-US" sz="1100" dirty="0" err="1">
                <a:highlight>
                  <a:srgbClr val="EAE6D9"/>
                </a:highlight>
                <a:ea typeface="+mn-lt"/>
                <a:cs typeface="+mn-lt"/>
              </a:rPr>
              <a:t>en</a:t>
            </a:r>
            <a:r>
              <a:rPr lang="en-US" sz="1100" dirty="0">
                <a:highlight>
                  <a:srgbClr val="EAE6D9"/>
                </a:highlight>
                <a:ea typeface="+mn-lt"/>
                <a:cs typeface="+mn-lt"/>
              </a:rPr>
              <a:t> </a:t>
            </a:r>
            <a:r>
              <a:rPr lang="en-US" sz="1100" dirty="0" err="1">
                <a:highlight>
                  <a:srgbClr val="EAE6D9"/>
                </a:highlight>
                <a:ea typeface="+mn-lt"/>
                <a:cs typeface="+mn-lt"/>
              </a:rPr>
              <a:t>voyant</a:t>
            </a:r>
            <a:r>
              <a:rPr lang="en-US" sz="1100" dirty="0">
                <a:highlight>
                  <a:srgbClr val="EAE6D9"/>
                </a:highlight>
                <a:ea typeface="+mn-lt"/>
                <a:cs typeface="+mn-lt"/>
              </a:rPr>
              <a:t> la ceinture filer sur le sol, </a:t>
            </a:r>
            <a:r>
              <a:rPr lang="en-US" sz="1100" dirty="0" err="1">
                <a:highlight>
                  <a:srgbClr val="EAE6D9"/>
                </a:highlight>
                <a:ea typeface="+mn-lt"/>
                <a:cs typeface="+mn-lt"/>
              </a:rPr>
              <a:t>éclata</a:t>
            </a:r>
            <a:r>
              <a:rPr lang="en-US" sz="1100" dirty="0">
                <a:highlight>
                  <a:srgbClr val="EAE6D9"/>
                </a:highlight>
                <a:ea typeface="+mn-lt"/>
                <a:cs typeface="+mn-lt"/>
              </a:rPr>
              <a:t> de </a:t>
            </a:r>
            <a:r>
              <a:rPr lang="en-US" sz="1100" dirty="0" err="1">
                <a:highlight>
                  <a:srgbClr val="EAE6D9"/>
                </a:highlight>
                <a:ea typeface="+mn-lt"/>
                <a:cs typeface="+mn-lt"/>
              </a:rPr>
              <a:t>rire</a:t>
            </a:r>
            <a:r>
              <a:rPr lang="en-US" sz="1100" dirty="0">
                <a:highlight>
                  <a:srgbClr val="EAE6D9"/>
                </a:highlight>
                <a:ea typeface="+mn-lt"/>
                <a:cs typeface="+mn-lt"/>
              </a:rPr>
              <a:t> </a:t>
            </a:r>
            <a:endParaRPr lang="en-US" sz="1100" dirty="0"/>
          </a:p>
        </p:txBody>
      </p:sp>
      <p:pic>
        <p:nvPicPr>
          <p:cNvPr id="5" name="Image 4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A3846C9C-1A21-59C9-8C80-5321491460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979" y="5512423"/>
            <a:ext cx="1218791" cy="121879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941196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artoon of a worm and a snail&#10;&#10;Description automatically generated">
            <a:extLst>
              <a:ext uri="{FF2B5EF4-FFF2-40B4-BE49-F238E27FC236}">
                <a16:creationId xmlns:a16="http://schemas.microsoft.com/office/drawing/2014/main" id="{BC529B97-D2D5-B7DB-FF7A-8A3C1122B5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340" y="0"/>
            <a:ext cx="5147074" cy="6858000"/>
          </a:xfrm>
          <a:prstGeom prst="rect">
            <a:avLst/>
          </a:prstGeom>
        </p:spPr>
      </p:pic>
      <p:pic>
        <p:nvPicPr>
          <p:cNvPr id="3" name="Picture 2" descr="A cartoon of a snail with a snail wearing a crown&#10;&#10;Description automatically generated">
            <a:extLst>
              <a:ext uri="{FF2B5EF4-FFF2-40B4-BE49-F238E27FC236}">
                <a16:creationId xmlns:a16="http://schemas.microsoft.com/office/drawing/2014/main" id="{0EE234C9-2BF0-4BAB-85AF-8626BAB21E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6652" y="0"/>
            <a:ext cx="5147074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BDB91C8-A38A-8B4E-5A05-E05085B04EA5}"/>
              </a:ext>
            </a:extLst>
          </p:cNvPr>
          <p:cNvSpPr txBox="1"/>
          <p:nvPr/>
        </p:nvSpPr>
        <p:spPr>
          <a:xfrm>
            <a:off x="1260691" y="215434"/>
            <a:ext cx="2743200" cy="365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3364FF-18E7-289E-0BEE-F415EFA578C6}"/>
              </a:ext>
            </a:extLst>
          </p:cNvPr>
          <p:cNvSpPr txBox="1"/>
          <p:nvPr/>
        </p:nvSpPr>
        <p:spPr>
          <a:xfrm>
            <a:off x="691336" y="72300"/>
            <a:ext cx="2559889" cy="10618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900" dirty="0">
                <a:highlight>
                  <a:srgbClr val="F9EFDE"/>
                </a:highlight>
                <a:ea typeface="+mn-lt"/>
                <a:cs typeface="+mn-lt"/>
              </a:rPr>
              <a:t>Cela </a:t>
            </a:r>
            <a:r>
              <a:rPr lang="en-US" sz="900" err="1">
                <a:highlight>
                  <a:srgbClr val="F9EFDE"/>
                </a:highlight>
                <a:ea typeface="+mn-lt"/>
                <a:cs typeface="+mn-lt"/>
              </a:rPr>
              <a:t>mit</a:t>
            </a:r>
            <a:r>
              <a:rPr lang="en-US" sz="900" dirty="0">
                <a:highlight>
                  <a:srgbClr val="F9EFDE"/>
                </a:highlight>
                <a:ea typeface="+mn-lt"/>
                <a:cs typeface="+mn-lt"/>
              </a:rPr>
              <a:t> le </a:t>
            </a:r>
            <a:r>
              <a:rPr lang="en-US" sz="900" err="1">
                <a:highlight>
                  <a:srgbClr val="F9EFDE"/>
                </a:highlight>
                <a:ea typeface="+mn-lt"/>
                <a:cs typeface="+mn-lt"/>
              </a:rPr>
              <a:t>roi</a:t>
            </a:r>
            <a:r>
              <a:rPr lang="en-US" sz="900" dirty="0">
                <a:highlight>
                  <a:srgbClr val="F9EFDE"/>
                </a:highlight>
                <a:ea typeface="+mn-lt"/>
                <a:cs typeface="+mn-lt"/>
              </a:rPr>
              <a:t> serpent dans </a:t>
            </a:r>
            <a:r>
              <a:rPr lang="en-US" sz="900" err="1">
                <a:highlight>
                  <a:srgbClr val="F9EFDE"/>
                </a:highlight>
                <a:ea typeface="+mn-lt"/>
                <a:cs typeface="+mn-lt"/>
              </a:rPr>
              <a:t>une</a:t>
            </a:r>
            <a:r>
              <a:rPr lang="en-US" sz="900" dirty="0">
                <a:highlight>
                  <a:srgbClr val="F9EFDE"/>
                </a:highlight>
                <a:ea typeface="+mn-lt"/>
                <a:cs typeface="+mn-lt"/>
              </a:rPr>
              <a:t> </a:t>
            </a:r>
            <a:r>
              <a:rPr lang="en-US" sz="900" err="1">
                <a:highlight>
                  <a:srgbClr val="F9EFDE"/>
                </a:highlight>
                <a:ea typeface="+mn-lt"/>
                <a:cs typeface="+mn-lt"/>
              </a:rPr>
              <a:t>grande</a:t>
            </a:r>
            <a:r>
              <a:rPr lang="en-US" sz="900" dirty="0">
                <a:highlight>
                  <a:srgbClr val="F9EFDE"/>
                </a:highlight>
                <a:ea typeface="+mn-lt"/>
                <a:cs typeface="+mn-lt"/>
              </a:rPr>
              <a:t> </a:t>
            </a:r>
            <a:r>
              <a:rPr lang="en-US" sz="900" err="1">
                <a:highlight>
                  <a:srgbClr val="F9EFDE"/>
                </a:highlight>
                <a:ea typeface="+mn-lt"/>
                <a:cs typeface="+mn-lt"/>
              </a:rPr>
              <a:t>colère</a:t>
            </a:r>
            <a:r>
              <a:rPr lang="en-US" sz="900" dirty="0">
                <a:highlight>
                  <a:srgbClr val="F9EFDE"/>
                </a:highlight>
                <a:ea typeface="+mn-lt"/>
                <a:cs typeface="+mn-lt"/>
              </a:rPr>
              <a:t>. Il </a:t>
            </a:r>
            <a:r>
              <a:rPr lang="en-US" sz="900" err="1">
                <a:highlight>
                  <a:srgbClr val="F9EFDE"/>
                </a:highlight>
                <a:ea typeface="+mn-lt"/>
                <a:cs typeface="+mn-lt"/>
              </a:rPr>
              <a:t>jeta</a:t>
            </a:r>
            <a:r>
              <a:rPr lang="en-US" sz="900" dirty="0">
                <a:highlight>
                  <a:srgbClr val="F9EFDE"/>
                </a:highlight>
                <a:ea typeface="+mn-lt"/>
                <a:cs typeface="+mn-lt"/>
              </a:rPr>
              <a:t> son manteau </a:t>
            </a:r>
            <a:r>
              <a:rPr lang="en-US" sz="900" err="1">
                <a:highlight>
                  <a:srgbClr val="F9EFDE"/>
                </a:highlight>
                <a:ea typeface="+mn-lt"/>
                <a:cs typeface="+mn-lt"/>
              </a:rPr>
              <a:t>en</a:t>
            </a:r>
            <a:r>
              <a:rPr lang="en-US" sz="900" dirty="0">
                <a:highlight>
                  <a:srgbClr val="F9EFDE"/>
                </a:highlight>
                <a:ea typeface="+mn-lt"/>
                <a:cs typeface="+mn-lt"/>
              </a:rPr>
              <a:t> </a:t>
            </a:r>
            <a:r>
              <a:rPr lang="en-US" sz="900" err="1">
                <a:highlight>
                  <a:srgbClr val="F9EFDE"/>
                </a:highlight>
                <a:ea typeface="+mn-lt"/>
                <a:cs typeface="+mn-lt"/>
              </a:rPr>
              <a:t>cuir</a:t>
            </a:r>
            <a:r>
              <a:rPr lang="en-US" sz="900" dirty="0">
                <a:highlight>
                  <a:srgbClr val="F9EFDE"/>
                </a:highlight>
                <a:ea typeface="+mn-lt"/>
                <a:cs typeface="+mn-lt"/>
              </a:rPr>
              <a:t> de </a:t>
            </a:r>
            <a:r>
              <a:rPr lang="en-US" sz="900" err="1">
                <a:highlight>
                  <a:srgbClr val="F9EFDE"/>
                </a:highlight>
                <a:ea typeface="+mn-lt"/>
                <a:cs typeface="+mn-lt"/>
              </a:rPr>
              <a:t>veau</a:t>
            </a:r>
            <a:r>
              <a:rPr lang="en-US" sz="900" dirty="0">
                <a:highlight>
                  <a:srgbClr val="F9EFDE"/>
                </a:highlight>
                <a:ea typeface="+mn-lt"/>
                <a:cs typeface="+mn-lt"/>
              </a:rPr>
              <a:t> et </a:t>
            </a:r>
            <a:r>
              <a:rPr lang="en-US" sz="900" err="1">
                <a:highlight>
                  <a:srgbClr val="F9EFDE"/>
                </a:highlight>
                <a:ea typeface="+mn-lt"/>
                <a:cs typeface="+mn-lt"/>
              </a:rPr>
              <a:t>s’apprêtait</a:t>
            </a:r>
            <a:r>
              <a:rPr lang="en-US" sz="900" dirty="0">
                <a:highlight>
                  <a:srgbClr val="F9EFDE"/>
                </a:highlight>
                <a:ea typeface="+mn-lt"/>
                <a:cs typeface="+mn-lt"/>
              </a:rPr>
              <a:t> à se </a:t>
            </a:r>
            <a:r>
              <a:rPr lang="en-US" sz="900" err="1">
                <a:highlight>
                  <a:srgbClr val="F9EFDE"/>
                </a:highlight>
                <a:ea typeface="+mn-lt"/>
                <a:cs typeface="+mn-lt"/>
              </a:rPr>
              <a:t>fâcher</a:t>
            </a:r>
            <a:r>
              <a:rPr lang="en-US" sz="900" dirty="0">
                <a:highlight>
                  <a:srgbClr val="F9EFDE"/>
                </a:highlight>
                <a:ea typeface="+mn-lt"/>
                <a:cs typeface="+mn-lt"/>
              </a:rPr>
              <a:t>, </a:t>
            </a:r>
            <a:r>
              <a:rPr lang="en-US" sz="900" err="1">
                <a:highlight>
                  <a:srgbClr val="F9EFDE"/>
                </a:highlight>
                <a:ea typeface="+mn-lt"/>
                <a:cs typeface="+mn-lt"/>
              </a:rPr>
              <a:t>quand</a:t>
            </a:r>
            <a:r>
              <a:rPr lang="en-US" sz="900" dirty="0">
                <a:highlight>
                  <a:srgbClr val="F9EFDE"/>
                </a:highlight>
                <a:ea typeface="+mn-lt"/>
                <a:cs typeface="+mn-lt"/>
              </a:rPr>
              <a:t> </a:t>
            </a:r>
            <a:r>
              <a:rPr lang="en-US" sz="900" err="1">
                <a:highlight>
                  <a:srgbClr val="F9EFDE"/>
                </a:highlight>
                <a:ea typeface="+mn-lt"/>
                <a:cs typeface="+mn-lt"/>
              </a:rPr>
              <a:t>soudain</a:t>
            </a:r>
            <a:r>
              <a:rPr lang="en-US" sz="900" dirty="0">
                <a:highlight>
                  <a:srgbClr val="F9EFDE"/>
                </a:highlight>
                <a:ea typeface="+mn-lt"/>
                <a:cs typeface="+mn-lt"/>
              </a:rPr>
              <a:t>, il </a:t>
            </a:r>
            <a:r>
              <a:rPr lang="en-US" sz="900" err="1">
                <a:highlight>
                  <a:srgbClr val="F9EFDE"/>
                </a:highlight>
                <a:ea typeface="+mn-lt"/>
                <a:cs typeface="+mn-lt"/>
              </a:rPr>
              <a:t>aperçut</a:t>
            </a:r>
            <a:r>
              <a:rPr lang="en-US" sz="900" dirty="0">
                <a:highlight>
                  <a:srgbClr val="F9EFDE"/>
                </a:highlight>
                <a:ea typeface="+mn-lt"/>
                <a:cs typeface="+mn-lt"/>
              </a:rPr>
              <a:t> </a:t>
            </a:r>
            <a:r>
              <a:rPr lang="en-US" sz="900" err="1">
                <a:highlight>
                  <a:srgbClr val="F9EFDE"/>
                </a:highlight>
                <a:ea typeface="+mn-lt"/>
                <a:cs typeface="+mn-lt"/>
              </a:rPr>
              <a:t>l’armure</a:t>
            </a:r>
            <a:r>
              <a:rPr lang="en-US" sz="900" dirty="0">
                <a:highlight>
                  <a:srgbClr val="F9EFDE"/>
                </a:highlight>
                <a:ea typeface="+mn-lt"/>
                <a:cs typeface="+mn-lt"/>
              </a:rPr>
              <a:t> sur le dos du petit escargot.</a:t>
            </a:r>
            <a:endParaRPr lang="en-US" sz="900">
              <a:highlight>
                <a:srgbClr val="F9EFDE"/>
              </a:highlight>
            </a:endParaRPr>
          </a:p>
          <a:p>
            <a:r>
              <a:rPr lang="en-US" sz="900" dirty="0">
                <a:highlight>
                  <a:srgbClr val="F9EFDE"/>
                </a:highlight>
                <a:ea typeface="+mn-lt"/>
                <a:cs typeface="+mn-lt"/>
              </a:rPr>
              <a:t>'Petit escargot, </a:t>
            </a:r>
            <a:r>
              <a:rPr lang="en-US" sz="900" err="1">
                <a:highlight>
                  <a:srgbClr val="F9EFDE"/>
                </a:highlight>
                <a:ea typeface="+mn-lt"/>
                <a:cs typeface="+mn-lt"/>
              </a:rPr>
              <a:t>donne-moi</a:t>
            </a:r>
            <a:r>
              <a:rPr lang="en-US" sz="900" dirty="0">
                <a:highlight>
                  <a:srgbClr val="F9EFDE"/>
                </a:highlight>
                <a:ea typeface="+mn-lt"/>
                <a:cs typeface="+mn-lt"/>
              </a:rPr>
              <a:t> </a:t>
            </a:r>
            <a:r>
              <a:rPr lang="en-US" sz="900" err="1">
                <a:highlight>
                  <a:srgbClr val="F9EFDE"/>
                </a:highlight>
                <a:ea typeface="+mn-lt"/>
                <a:cs typeface="+mn-lt"/>
              </a:rPr>
              <a:t>vite</a:t>
            </a:r>
            <a:r>
              <a:rPr lang="en-US" sz="900" dirty="0">
                <a:highlight>
                  <a:srgbClr val="F9EFDE"/>
                </a:highlight>
                <a:ea typeface="+mn-lt"/>
                <a:cs typeface="+mn-lt"/>
              </a:rPr>
              <a:t> ton armure ! Je </a:t>
            </a:r>
            <a:r>
              <a:rPr lang="en-US" sz="900" err="1">
                <a:highlight>
                  <a:srgbClr val="F9EFDE"/>
                </a:highlight>
                <a:ea typeface="+mn-lt"/>
                <a:cs typeface="+mn-lt"/>
              </a:rPr>
              <a:t>vais</a:t>
            </a:r>
            <a:r>
              <a:rPr lang="en-US" sz="900" dirty="0">
                <a:highlight>
                  <a:srgbClr val="F9EFDE"/>
                </a:highlight>
                <a:ea typeface="+mn-lt"/>
                <a:cs typeface="+mn-lt"/>
              </a:rPr>
              <a:t> la porter pour </a:t>
            </a:r>
            <a:r>
              <a:rPr lang="en-US" sz="900" err="1">
                <a:highlight>
                  <a:srgbClr val="F9EFDE"/>
                </a:highlight>
                <a:ea typeface="+mn-lt"/>
                <a:cs typeface="+mn-lt"/>
              </a:rPr>
              <a:t>devenir</a:t>
            </a:r>
            <a:r>
              <a:rPr lang="en-US" sz="900" dirty="0">
                <a:highlight>
                  <a:srgbClr val="F9EFDE"/>
                </a:highlight>
                <a:ea typeface="+mn-lt"/>
                <a:cs typeface="+mn-lt"/>
              </a:rPr>
              <a:t> le </a:t>
            </a:r>
            <a:r>
              <a:rPr lang="en-US" sz="900" err="1">
                <a:highlight>
                  <a:srgbClr val="F9EFDE"/>
                </a:highlight>
                <a:ea typeface="+mn-lt"/>
                <a:cs typeface="+mn-lt"/>
              </a:rPr>
              <a:t>symbole</a:t>
            </a:r>
            <a:r>
              <a:rPr lang="en-US" sz="900" dirty="0">
                <a:highlight>
                  <a:srgbClr val="F9EFDE"/>
                </a:highlight>
                <a:ea typeface="+mn-lt"/>
                <a:cs typeface="+mn-lt"/>
              </a:rPr>
              <a:t> de </a:t>
            </a:r>
            <a:r>
              <a:rPr lang="en-US" sz="900" err="1">
                <a:highlight>
                  <a:srgbClr val="F9EFDE"/>
                </a:highlight>
                <a:ea typeface="+mn-lt"/>
                <a:cs typeface="+mn-lt"/>
              </a:rPr>
              <a:t>l’année</a:t>
            </a:r>
            <a:r>
              <a:rPr lang="en-US" sz="900" dirty="0">
                <a:highlight>
                  <a:srgbClr val="F9EFDE"/>
                </a:highlight>
                <a:ea typeface="+mn-lt"/>
                <a:cs typeface="+mn-lt"/>
              </a:rPr>
              <a:t> du serpent !' </a:t>
            </a:r>
            <a:r>
              <a:rPr lang="en-US" sz="900" err="1">
                <a:highlight>
                  <a:srgbClr val="F9EFDE"/>
                </a:highlight>
                <a:ea typeface="+mn-lt"/>
                <a:cs typeface="+mn-lt"/>
              </a:rPr>
              <a:t>cria</a:t>
            </a:r>
            <a:r>
              <a:rPr lang="en-US" sz="900" dirty="0">
                <a:highlight>
                  <a:srgbClr val="F9EFDE"/>
                </a:highlight>
                <a:ea typeface="+mn-lt"/>
                <a:cs typeface="+mn-lt"/>
              </a:rPr>
              <a:t> le </a:t>
            </a:r>
            <a:r>
              <a:rPr lang="en-US" sz="900" err="1">
                <a:highlight>
                  <a:srgbClr val="F9EFDE"/>
                </a:highlight>
                <a:ea typeface="+mn-lt"/>
                <a:cs typeface="+mn-lt"/>
              </a:rPr>
              <a:t>roi</a:t>
            </a:r>
            <a:r>
              <a:rPr lang="en-US" sz="900" dirty="0">
                <a:highlight>
                  <a:srgbClr val="F9EFDE"/>
                </a:highlight>
                <a:ea typeface="+mn-lt"/>
                <a:cs typeface="+mn-lt"/>
              </a:rPr>
              <a:t> serpent </a:t>
            </a:r>
            <a:r>
              <a:rPr lang="en-US" sz="900" err="1">
                <a:highlight>
                  <a:srgbClr val="F9EFDE"/>
                </a:highlight>
                <a:ea typeface="+mn-lt"/>
                <a:cs typeface="+mn-lt"/>
              </a:rPr>
              <a:t>d’une</a:t>
            </a:r>
            <a:r>
              <a:rPr lang="en-US" sz="900" dirty="0">
                <a:highlight>
                  <a:srgbClr val="F9EFDE"/>
                </a:highlight>
                <a:ea typeface="+mn-lt"/>
                <a:cs typeface="+mn-lt"/>
              </a:rPr>
              <a:t> voix forte</a:t>
            </a:r>
            <a:endParaRPr lang="en-US" sz="900">
              <a:highlight>
                <a:srgbClr val="F9EFDE"/>
              </a:highligh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68F453-4AFB-9D82-A2C0-4C1E347839EA}"/>
              </a:ext>
            </a:extLst>
          </p:cNvPr>
          <p:cNvSpPr txBox="1"/>
          <p:nvPr/>
        </p:nvSpPr>
        <p:spPr>
          <a:xfrm>
            <a:off x="1748185" y="3539521"/>
            <a:ext cx="2743200" cy="122341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50">
                <a:ea typeface="+mn-lt"/>
                <a:cs typeface="+mn-lt"/>
              </a:rPr>
              <a:t>Mais… </a:t>
            </a:r>
            <a:r>
              <a:rPr lang="en-US" sz="1050" err="1">
                <a:ea typeface="+mn-lt"/>
                <a:cs typeface="+mn-lt"/>
              </a:rPr>
              <a:t>ce</a:t>
            </a:r>
            <a:r>
              <a:rPr lang="en-US" sz="1050" dirty="0">
                <a:ea typeface="+mn-lt"/>
                <a:cs typeface="+mn-lt"/>
              </a:rPr>
              <a:t> </a:t>
            </a:r>
            <a:r>
              <a:rPr lang="en-US" sz="1050" err="1">
                <a:ea typeface="+mn-lt"/>
                <a:cs typeface="+mn-lt"/>
              </a:rPr>
              <a:t>n’est</a:t>
            </a:r>
            <a:r>
              <a:rPr lang="en-US" sz="1050">
                <a:ea typeface="+mn-lt"/>
                <a:cs typeface="+mn-lt"/>
              </a:rPr>
              <a:t> vraiment pas une bonne idée," murmura le petit escargot. "Non seulement ça aurait l’air bizarre, mais en plus, ce n’est pas du tout à ta taille."</a:t>
            </a:r>
            <a:endParaRPr lang="en-US" sz="1050"/>
          </a:p>
          <a:p>
            <a:r>
              <a:rPr lang="en-US" sz="1050" dirty="0">
                <a:ea typeface="+mn-lt"/>
                <a:cs typeface="+mn-lt"/>
              </a:rPr>
              <a:t>"Si je dis que </a:t>
            </a:r>
            <a:r>
              <a:rPr lang="en-US" sz="1050" err="1">
                <a:ea typeface="+mn-lt"/>
                <a:cs typeface="+mn-lt"/>
              </a:rPr>
              <a:t>c’est</a:t>
            </a:r>
            <a:r>
              <a:rPr lang="en-US" sz="1050" dirty="0">
                <a:ea typeface="+mn-lt"/>
                <a:cs typeface="+mn-lt"/>
              </a:rPr>
              <a:t> </a:t>
            </a:r>
            <a:r>
              <a:rPr lang="en-US" sz="1050" err="1">
                <a:ea typeface="+mn-lt"/>
                <a:cs typeface="+mn-lt"/>
              </a:rPr>
              <a:t>une</a:t>
            </a:r>
            <a:r>
              <a:rPr lang="en-US" sz="1050" dirty="0">
                <a:ea typeface="+mn-lt"/>
                <a:cs typeface="+mn-lt"/>
              </a:rPr>
              <a:t> bonne idée, </a:t>
            </a:r>
            <a:r>
              <a:rPr lang="en-US" sz="1050" err="1">
                <a:ea typeface="+mn-lt"/>
                <a:cs typeface="+mn-lt"/>
              </a:rPr>
              <a:t>alors</a:t>
            </a:r>
            <a:r>
              <a:rPr lang="en-US" sz="1050" dirty="0">
                <a:ea typeface="+mn-lt"/>
                <a:cs typeface="+mn-lt"/>
              </a:rPr>
              <a:t> </a:t>
            </a:r>
            <a:r>
              <a:rPr lang="en-US" sz="1050" err="1">
                <a:ea typeface="+mn-lt"/>
                <a:cs typeface="+mn-lt"/>
              </a:rPr>
              <a:t>ça</a:t>
            </a:r>
            <a:r>
              <a:rPr lang="en-US" sz="1050" dirty="0">
                <a:ea typeface="+mn-lt"/>
                <a:cs typeface="+mn-lt"/>
              </a:rPr>
              <a:t> </a:t>
            </a:r>
            <a:r>
              <a:rPr lang="en-US" sz="1050" err="1">
                <a:ea typeface="+mn-lt"/>
                <a:cs typeface="+mn-lt"/>
              </a:rPr>
              <a:t>l’est</a:t>
            </a:r>
            <a:r>
              <a:rPr lang="en-US" sz="1050" dirty="0">
                <a:ea typeface="+mn-lt"/>
                <a:cs typeface="+mn-lt"/>
              </a:rPr>
              <a:t> ! Donne-</a:t>
            </a:r>
            <a:r>
              <a:rPr lang="en-US" sz="1050" err="1">
                <a:ea typeface="+mn-lt"/>
                <a:cs typeface="+mn-lt"/>
              </a:rPr>
              <a:t>moi</a:t>
            </a:r>
            <a:r>
              <a:rPr lang="en-US" sz="1050" dirty="0">
                <a:ea typeface="+mn-lt"/>
                <a:cs typeface="+mn-lt"/>
              </a:rPr>
              <a:t> </a:t>
            </a:r>
            <a:r>
              <a:rPr lang="en-US" sz="1050" err="1">
                <a:ea typeface="+mn-lt"/>
                <a:cs typeface="+mn-lt"/>
              </a:rPr>
              <a:t>vite</a:t>
            </a:r>
            <a:r>
              <a:rPr lang="en-US" sz="1050" dirty="0">
                <a:ea typeface="+mn-lt"/>
                <a:cs typeface="+mn-lt"/>
              </a:rPr>
              <a:t> ton armure !" </a:t>
            </a:r>
            <a:r>
              <a:rPr lang="en-US" sz="1050" err="1">
                <a:ea typeface="+mn-lt"/>
                <a:cs typeface="+mn-lt"/>
              </a:rPr>
              <a:t>répondit</a:t>
            </a:r>
            <a:r>
              <a:rPr lang="en-US" sz="1050" dirty="0">
                <a:ea typeface="+mn-lt"/>
                <a:cs typeface="+mn-lt"/>
              </a:rPr>
              <a:t> le </a:t>
            </a:r>
            <a:r>
              <a:rPr lang="en-US" sz="1050" err="1">
                <a:ea typeface="+mn-lt"/>
                <a:cs typeface="+mn-lt"/>
              </a:rPr>
              <a:t>roi</a:t>
            </a:r>
            <a:r>
              <a:rPr lang="en-US" sz="1050" dirty="0">
                <a:ea typeface="+mn-lt"/>
                <a:cs typeface="+mn-lt"/>
              </a:rPr>
              <a:t> serpent d’un ton </a:t>
            </a:r>
            <a:r>
              <a:rPr lang="en-US" sz="1050" err="1">
                <a:ea typeface="+mn-lt"/>
                <a:cs typeface="+mn-lt"/>
              </a:rPr>
              <a:t>furieux</a:t>
            </a:r>
            <a:r>
              <a:rPr lang="en-US" sz="1050" dirty="0">
                <a:ea typeface="+mn-lt"/>
                <a:cs typeface="+mn-lt"/>
              </a:rPr>
              <a:t>.</a:t>
            </a:r>
            <a:endParaRPr lang="en-US" sz="105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17E1C1D-BF60-56D5-7185-BD743AAE10E4}"/>
              </a:ext>
            </a:extLst>
          </p:cNvPr>
          <p:cNvSpPr txBox="1"/>
          <p:nvPr/>
        </p:nvSpPr>
        <p:spPr>
          <a:xfrm>
            <a:off x="8105707" y="72507"/>
            <a:ext cx="3476445" cy="861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 b="1" dirty="0">
                <a:highlight>
                  <a:srgbClr val="D8F3F5"/>
                </a:highlight>
                <a:ea typeface="+mn-lt"/>
                <a:cs typeface="+mn-lt"/>
              </a:rPr>
              <a:t>Le petit escargot, bien </a:t>
            </a:r>
            <a:r>
              <a:rPr lang="en-US" sz="1000" b="1" err="1">
                <a:highlight>
                  <a:srgbClr val="D8F3F5"/>
                </a:highlight>
                <a:ea typeface="+mn-lt"/>
                <a:cs typeface="+mn-lt"/>
              </a:rPr>
              <a:t>qu’un</a:t>
            </a:r>
            <a:r>
              <a:rPr lang="en-US" sz="1000" b="1" dirty="0">
                <a:highlight>
                  <a:srgbClr val="D8F3F5"/>
                </a:highlight>
                <a:ea typeface="+mn-lt"/>
                <a:cs typeface="+mn-lt"/>
              </a:rPr>
              <a:t> peu hésitant, finit par donner son armure au roi serpent. Enfilant l’armure, le roi serpent était très </a:t>
            </a:r>
            <a:r>
              <a:rPr lang="en-US" sz="1000" b="1" err="1">
                <a:highlight>
                  <a:srgbClr val="D8F3F5"/>
                </a:highlight>
                <a:ea typeface="+mn-lt"/>
                <a:cs typeface="+mn-lt"/>
              </a:rPr>
              <a:t>satisfait</a:t>
            </a:r>
            <a:r>
              <a:rPr lang="en-US" sz="1000" b="1" dirty="0">
                <a:highlight>
                  <a:srgbClr val="D8F3F5"/>
                </a:highlight>
                <a:ea typeface="+mn-lt"/>
                <a:cs typeface="+mn-lt"/>
              </a:rPr>
              <a:t> et </a:t>
            </a:r>
            <a:r>
              <a:rPr lang="en-US" sz="1000" b="1" err="1">
                <a:highlight>
                  <a:srgbClr val="D8F3F5"/>
                </a:highlight>
                <a:ea typeface="+mn-lt"/>
                <a:cs typeface="+mn-lt"/>
              </a:rPr>
              <a:t>retourna</a:t>
            </a:r>
            <a:r>
              <a:rPr lang="en-US" sz="1000" b="1" dirty="0">
                <a:highlight>
                  <a:srgbClr val="D8F3F5"/>
                </a:highlight>
                <a:ea typeface="+mn-lt"/>
                <a:cs typeface="+mn-lt"/>
              </a:rPr>
              <a:t> </a:t>
            </a:r>
            <a:r>
              <a:rPr lang="en-US" sz="1000" b="1" err="1">
                <a:highlight>
                  <a:srgbClr val="D8F3F5"/>
                </a:highlight>
                <a:ea typeface="+mn-lt"/>
                <a:cs typeface="+mn-lt"/>
              </a:rPr>
              <a:t>joyeusement</a:t>
            </a:r>
            <a:r>
              <a:rPr lang="en-US" sz="1000" b="1" dirty="0">
                <a:highlight>
                  <a:srgbClr val="D8F3F5"/>
                </a:highlight>
                <a:ea typeface="+mn-lt"/>
                <a:cs typeface="+mn-lt"/>
              </a:rPr>
              <a:t> dans son château.</a:t>
            </a:r>
            <a:endParaRPr lang="en-US" altLang="ja-JP" sz="1000">
              <a:highlight>
                <a:srgbClr val="D8F3F5"/>
              </a:highlight>
              <a:ea typeface="ＭＳ Ｐゴシック"/>
            </a:endParaRPr>
          </a:p>
          <a:p>
            <a:endParaRPr lang="en-US" sz="1000" dirty="0">
              <a:highlight>
                <a:srgbClr val="D8F3F5"/>
              </a:highlight>
            </a:endParaRPr>
          </a:p>
        </p:txBody>
      </p:sp>
      <p:pic>
        <p:nvPicPr>
          <p:cNvPr id="7" name="Image 6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8CA133D2-23AE-4A90-CA5F-7D4334C2C7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979" y="5512423"/>
            <a:ext cx="1218791" cy="121879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591612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artoon of a snake and a frog&#10;&#10;Description automatically generated">
            <a:extLst>
              <a:ext uri="{FF2B5EF4-FFF2-40B4-BE49-F238E27FC236}">
                <a16:creationId xmlns:a16="http://schemas.microsoft.com/office/drawing/2014/main" id="{BB276508-B71E-EEBD-B691-0E74B5E5F6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284" y="0"/>
            <a:ext cx="5147074" cy="6858000"/>
          </a:xfrm>
          <a:prstGeom prst="rect">
            <a:avLst/>
          </a:prstGeom>
        </p:spPr>
      </p:pic>
      <p:pic>
        <p:nvPicPr>
          <p:cNvPr id="3" name="Picture 2" descr="A cartoon snake with a crown on a bed&#10;&#10;Description automatically generated">
            <a:extLst>
              <a:ext uri="{FF2B5EF4-FFF2-40B4-BE49-F238E27FC236}">
                <a16:creationId xmlns:a16="http://schemas.microsoft.com/office/drawing/2014/main" id="{25A8CF97-95BD-D30E-424E-5270E68EBA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7114" y="0"/>
            <a:ext cx="5147074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B16AF62-1BCA-0271-3B91-4133DA6A681B}"/>
              </a:ext>
            </a:extLst>
          </p:cNvPr>
          <p:cNvSpPr txBox="1"/>
          <p:nvPr/>
        </p:nvSpPr>
        <p:spPr>
          <a:xfrm>
            <a:off x="4205904" y="2477309"/>
            <a:ext cx="2265153" cy="169277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800" dirty="0">
                <a:ea typeface="+mn-lt"/>
                <a:cs typeface="+mn-lt"/>
              </a:rPr>
              <a:t>Mais les </a:t>
            </a:r>
            <a:r>
              <a:rPr lang="en-US" sz="800" dirty="0" err="1">
                <a:ea typeface="+mn-lt"/>
                <a:cs typeface="+mn-lt"/>
              </a:rPr>
              <a:t>gardes</a:t>
            </a:r>
            <a:r>
              <a:rPr lang="en-US" sz="800" dirty="0">
                <a:ea typeface="+mn-lt"/>
                <a:cs typeface="+mn-lt"/>
              </a:rPr>
              <a:t> </a:t>
            </a:r>
            <a:r>
              <a:rPr lang="en-US" sz="800" dirty="0" err="1">
                <a:ea typeface="+mn-lt"/>
                <a:cs typeface="+mn-lt"/>
              </a:rPr>
              <a:t>arrêtèrent</a:t>
            </a:r>
            <a:r>
              <a:rPr lang="en-US" sz="800" dirty="0">
                <a:ea typeface="+mn-lt"/>
                <a:cs typeface="+mn-lt"/>
              </a:rPr>
              <a:t> le </a:t>
            </a:r>
            <a:r>
              <a:rPr lang="en-US" sz="800" dirty="0" err="1">
                <a:ea typeface="+mn-lt"/>
                <a:cs typeface="+mn-lt"/>
              </a:rPr>
              <a:t>roi</a:t>
            </a:r>
            <a:r>
              <a:rPr lang="en-US" sz="800" dirty="0">
                <a:ea typeface="+mn-lt"/>
                <a:cs typeface="+mn-lt"/>
              </a:rPr>
              <a:t> serpent à </a:t>
            </a:r>
            <a:r>
              <a:rPr lang="en-US" sz="800" dirty="0" err="1">
                <a:ea typeface="+mn-lt"/>
                <a:cs typeface="+mn-lt"/>
              </a:rPr>
              <a:t>l’entrée</a:t>
            </a:r>
            <a:r>
              <a:rPr lang="en-US" sz="800" dirty="0">
                <a:ea typeface="+mn-lt"/>
                <a:cs typeface="+mn-lt"/>
              </a:rPr>
              <a:t>.</a:t>
            </a:r>
            <a:endParaRPr lang="en-US" sz="800" dirty="0"/>
          </a:p>
          <a:p>
            <a:r>
              <a:rPr lang="en-US" sz="800" dirty="0">
                <a:ea typeface="+mn-lt"/>
                <a:cs typeface="+mn-lt"/>
              </a:rPr>
              <a:t>'</a:t>
            </a:r>
            <a:r>
              <a:rPr lang="en-US" sz="800" dirty="0" err="1">
                <a:ea typeface="+mn-lt"/>
                <a:cs typeface="+mn-lt"/>
              </a:rPr>
              <a:t>C’est</a:t>
            </a:r>
            <a:r>
              <a:rPr lang="en-US" sz="800" dirty="0">
                <a:ea typeface="+mn-lt"/>
                <a:cs typeface="+mn-lt"/>
              </a:rPr>
              <a:t> le château du </a:t>
            </a:r>
            <a:r>
              <a:rPr lang="en-US" sz="800" dirty="0" err="1">
                <a:ea typeface="+mn-lt"/>
                <a:cs typeface="+mn-lt"/>
              </a:rPr>
              <a:t>roi</a:t>
            </a:r>
            <a:r>
              <a:rPr lang="en-US" sz="800" dirty="0">
                <a:ea typeface="+mn-lt"/>
                <a:cs typeface="+mn-lt"/>
              </a:rPr>
              <a:t> serpent ! Comment un escargot </a:t>
            </a:r>
            <a:r>
              <a:rPr lang="en-US" sz="800" dirty="0" err="1">
                <a:ea typeface="+mn-lt"/>
                <a:cs typeface="+mn-lt"/>
              </a:rPr>
              <a:t>ose</a:t>
            </a:r>
            <a:r>
              <a:rPr lang="en-US" sz="800" dirty="0">
                <a:ea typeface="+mn-lt"/>
                <a:cs typeface="+mn-lt"/>
              </a:rPr>
              <a:t>-t-il </a:t>
            </a:r>
            <a:r>
              <a:rPr lang="en-US" sz="800" dirty="0" err="1">
                <a:ea typeface="+mn-lt"/>
                <a:cs typeface="+mn-lt"/>
              </a:rPr>
              <a:t>entrer</a:t>
            </a:r>
            <a:r>
              <a:rPr lang="en-US" sz="800" dirty="0">
                <a:ea typeface="+mn-lt"/>
                <a:cs typeface="+mn-lt"/>
              </a:rPr>
              <a:t> ?' </a:t>
            </a:r>
            <a:r>
              <a:rPr lang="en-US" sz="800" dirty="0" err="1">
                <a:ea typeface="+mn-lt"/>
                <a:cs typeface="+mn-lt"/>
              </a:rPr>
              <a:t>dirent-ils</a:t>
            </a:r>
            <a:r>
              <a:rPr lang="en-US" sz="800" dirty="0">
                <a:ea typeface="+mn-lt"/>
                <a:cs typeface="+mn-lt"/>
              </a:rPr>
              <a:t> </a:t>
            </a:r>
            <a:r>
              <a:rPr lang="en-US" sz="800" dirty="0" err="1">
                <a:ea typeface="+mn-lt"/>
                <a:cs typeface="+mn-lt"/>
              </a:rPr>
              <a:t>sévèrement</a:t>
            </a:r>
            <a:r>
              <a:rPr lang="en-US" sz="800" dirty="0">
                <a:ea typeface="+mn-lt"/>
                <a:cs typeface="+mn-lt"/>
              </a:rPr>
              <a:t>.</a:t>
            </a:r>
            <a:endParaRPr lang="en-US" sz="800" dirty="0"/>
          </a:p>
          <a:p>
            <a:r>
              <a:rPr lang="en-US" sz="800" dirty="0">
                <a:ea typeface="+mn-lt"/>
                <a:cs typeface="+mn-lt"/>
              </a:rPr>
              <a:t>'Comment </a:t>
            </a:r>
            <a:r>
              <a:rPr lang="en-US" sz="800" dirty="0" err="1">
                <a:ea typeface="+mn-lt"/>
                <a:cs typeface="+mn-lt"/>
              </a:rPr>
              <a:t>ça</a:t>
            </a:r>
            <a:r>
              <a:rPr lang="en-US" sz="800" dirty="0">
                <a:ea typeface="+mn-lt"/>
                <a:cs typeface="+mn-lt"/>
              </a:rPr>
              <a:t> ? Je suis le </a:t>
            </a:r>
            <a:r>
              <a:rPr lang="en-US" sz="800" dirty="0" err="1">
                <a:ea typeface="+mn-lt"/>
                <a:cs typeface="+mn-lt"/>
              </a:rPr>
              <a:t>roi</a:t>
            </a:r>
            <a:r>
              <a:rPr lang="en-US" sz="800" dirty="0">
                <a:ea typeface="+mn-lt"/>
                <a:cs typeface="+mn-lt"/>
              </a:rPr>
              <a:t> serpent !' </a:t>
            </a:r>
            <a:r>
              <a:rPr lang="en-US" sz="800" dirty="0" err="1">
                <a:ea typeface="+mn-lt"/>
                <a:cs typeface="+mn-lt"/>
              </a:rPr>
              <a:t>répondit</a:t>
            </a:r>
            <a:r>
              <a:rPr lang="en-US" sz="800" dirty="0">
                <a:ea typeface="+mn-lt"/>
                <a:cs typeface="+mn-lt"/>
              </a:rPr>
              <a:t>-il </a:t>
            </a:r>
            <a:r>
              <a:rPr lang="en-US" sz="800" dirty="0" err="1">
                <a:ea typeface="+mn-lt"/>
                <a:cs typeface="+mn-lt"/>
              </a:rPr>
              <a:t>en</a:t>
            </a:r>
            <a:r>
              <a:rPr lang="en-US" sz="800" dirty="0">
                <a:ea typeface="+mn-lt"/>
                <a:cs typeface="+mn-lt"/>
              </a:rPr>
              <a:t> </a:t>
            </a:r>
            <a:r>
              <a:rPr lang="en-US" sz="800" dirty="0" err="1">
                <a:ea typeface="+mn-lt"/>
                <a:cs typeface="+mn-lt"/>
              </a:rPr>
              <a:t>colère</a:t>
            </a:r>
            <a:r>
              <a:rPr lang="en-US" sz="800" dirty="0">
                <a:ea typeface="+mn-lt"/>
                <a:cs typeface="+mn-lt"/>
              </a:rPr>
              <a:t>.</a:t>
            </a:r>
            <a:endParaRPr lang="en-US" sz="800" dirty="0"/>
          </a:p>
          <a:p>
            <a:r>
              <a:rPr lang="en-US" sz="800" dirty="0">
                <a:ea typeface="+mn-lt"/>
                <a:cs typeface="+mn-lt"/>
              </a:rPr>
              <a:t>Mais les </a:t>
            </a:r>
            <a:r>
              <a:rPr lang="en-US" sz="800" dirty="0" err="1">
                <a:ea typeface="+mn-lt"/>
                <a:cs typeface="+mn-lt"/>
              </a:rPr>
              <a:t>gardes</a:t>
            </a:r>
            <a:r>
              <a:rPr lang="en-US" sz="800">
                <a:ea typeface="+mn-lt"/>
                <a:cs typeface="+mn-lt"/>
              </a:rPr>
              <a:t> ne le croyaient pas. Le roi serpent enleva l’armure. En le voyant, les gardes s’excusèrent tout de suite, tremblants.</a:t>
            </a:r>
            <a:endParaRPr lang="en-US" sz="800" dirty="0"/>
          </a:p>
          <a:p>
            <a:r>
              <a:rPr lang="en-US" sz="800" dirty="0">
                <a:ea typeface="+mn-lt"/>
                <a:cs typeface="+mn-lt"/>
              </a:rPr>
              <a:t>'Ce </a:t>
            </a:r>
            <a:r>
              <a:rPr lang="en-US" sz="800" dirty="0" err="1">
                <a:ea typeface="+mn-lt"/>
                <a:cs typeface="+mn-lt"/>
              </a:rPr>
              <a:t>n’est</a:t>
            </a:r>
            <a:r>
              <a:rPr lang="en-US" sz="800" dirty="0">
                <a:ea typeface="+mn-lt"/>
                <a:cs typeface="+mn-lt"/>
              </a:rPr>
              <a:t> pas grave,' </a:t>
            </a:r>
            <a:r>
              <a:rPr lang="en-US" sz="800" dirty="0" err="1">
                <a:ea typeface="+mn-lt"/>
                <a:cs typeface="+mn-lt"/>
              </a:rPr>
              <a:t>dit</a:t>
            </a:r>
            <a:r>
              <a:rPr lang="en-US" sz="800" dirty="0">
                <a:ea typeface="+mn-lt"/>
                <a:cs typeface="+mn-lt"/>
              </a:rPr>
              <a:t> le </a:t>
            </a:r>
            <a:r>
              <a:rPr lang="en-US" sz="800" dirty="0" err="1">
                <a:ea typeface="+mn-lt"/>
                <a:cs typeface="+mn-lt"/>
              </a:rPr>
              <a:t>roi</a:t>
            </a:r>
            <a:r>
              <a:rPr lang="en-US" sz="800" dirty="0">
                <a:ea typeface="+mn-lt"/>
                <a:cs typeface="+mn-lt"/>
              </a:rPr>
              <a:t> serpent. 'Avec les </a:t>
            </a:r>
            <a:r>
              <a:rPr lang="en-US" sz="800" dirty="0" err="1">
                <a:ea typeface="+mn-lt"/>
                <a:cs typeface="+mn-lt"/>
              </a:rPr>
              <a:t>vêtements</a:t>
            </a:r>
            <a:r>
              <a:rPr lang="en-US" sz="800" dirty="0">
                <a:ea typeface="+mn-lt"/>
                <a:cs typeface="+mn-lt"/>
              </a:rPr>
              <a:t> des </a:t>
            </a:r>
            <a:r>
              <a:rPr lang="en-US" sz="800" dirty="0" err="1">
                <a:ea typeface="+mn-lt"/>
                <a:cs typeface="+mn-lt"/>
              </a:rPr>
              <a:t>autres</a:t>
            </a:r>
            <a:r>
              <a:rPr lang="en-US" sz="800" dirty="0">
                <a:ea typeface="+mn-lt"/>
                <a:cs typeface="+mn-lt"/>
              </a:rPr>
              <a:t>, </a:t>
            </a:r>
            <a:r>
              <a:rPr lang="en-US" sz="800" dirty="0" err="1">
                <a:ea typeface="+mn-lt"/>
                <a:cs typeface="+mn-lt"/>
              </a:rPr>
              <a:t>personne</a:t>
            </a:r>
            <a:r>
              <a:rPr lang="en-US" sz="800" dirty="0">
                <a:ea typeface="+mn-lt"/>
                <a:cs typeface="+mn-lt"/>
              </a:rPr>
              <a:t> ne me </a:t>
            </a:r>
            <a:r>
              <a:rPr lang="en-US" sz="800" dirty="0" err="1">
                <a:ea typeface="+mn-lt"/>
                <a:cs typeface="+mn-lt"/>
              </a:rPr>
              <a:t>reconnaît</a:t>
            </a:r>
            <a:r>
              <a:rPr lang="en-US" sz="800" dirty="0">
                <a:ea typeface="+mn-lt"/>
                <a:cs typeface="+mn-lt"/>
              </a:rPr>
              <a:t>.</a:t>
            </a:r>
            <a:endParaRPr lang="en-US" sz="800" dirty="0"/>
          </a:p>
          <a:p>
            <a:pPr algn="l"/>
            <a:endParaRPr lang="en-US" sz="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3321B5-81CF-E56E-0BC1-5C2C30BAD96C}"/>
              </a:ext>
            </a:extLst>
          </p:cNvPr>
          <p:cNvSpPr txBox="1"/>
          <p:nvPr/>
        </p:nvSpPr>
        <p:spPr>
          <a:xfrm>
            <a:off x="9073543" y="1301000"/>
            <a:ext cx="2243587" cy="116955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 dirty="0">
                <a:ea typeface="+mn-lt"/>
                <a:cs typeface="+mn-lt"/>
              </a:rPr>
              <a:t>À </a:t>
            </a:r>
            <a:r>
              <a:rPr lang="en-US" sz="1000" err="1">
                <a:ea typeface="+mn-lt"/>
                <a:cs typeface="+mn-lt"/>
              </a:rPr>
              <a:t>ce</a:t>
            </a:r>
            <a:r>
              <a:rPr lang="en-US" sz="1000" dirty="0">
                <a:ea typeface="+mn-lt"/>
                <a:cs typeface="+mn-lt"/>
              </a:rPr>
              <a:t> moment-</a:t>
            </a:r>
            <a:r>
              <a:rPr lang="en-US" sz="1000" err="1">
                <a:ea typeface="+mn-lt"/>
                <a:cs typeface="+mn-lt"/>
              </a:rPr>
              <a:t>là</a:t>
            </a:r>
            <a:r>
              <a:rPr lang="en-US" sz="1000" dirty="0">
                <a:ea typeface="+mn-lt"/>
                <a:cs typeface="+mn-lt"/>
              </a:rPr>
              <a:t>, le </a:t>
            </a:r>
            <a:r>
              <a:rPr lang="en-US" sz="1000" err="1">
                <a:ea typeface="+mn-lt"/>
                <a:cs typeface="+mn-lt"/>
              </a:rPr>
              <a:t>roi</a:t>
            </a:r>
            <a:r>
              <a:rPr lang="en-US" sz="1000" dirty="0">
                <a:ea typeface="+mn-lt"/>
                <a:cs typeface="+mn-lt"/>
              </a:rPr>
              <a:t> serpent </a:t>
            </a:r>
            <a:r>
              <a:rPr lang="en-US" sz="1000" err="1">
                <a:ea typeface="+mn-lt"/>
                <a:cs typeface="+mn-lt"/>
              </a:rPr>
              <a:t>sentit</a:t>
            </a:r>
            <a:r>
              <a:rPr lang="en-US" sz="1000" dirty="0">
                <a:ea typeface="+mn-lt"/>
                <a:cs typeface="+mn-lt"/>
              </a:rPr>
              <a:t> des </a:t>
            </a:r>
            <a:r>
              <a:rPr lang="en-US" sz="1000" err="1">
                <a:ea typeface="+mn-lt"/>
                <a:cs typeface="+mn-lt"/>
              </a:rPr>
              <a:t>démangeaisons</a:t>
            </a:r>
            <a:r>
              <a:rPr lang="en-US" sz="1000" dirty="0">
                <a:ea typeface="+mn-lt"/>
                <a:cs typeface="+mn-lt"/>
              </a:rPr>
              <a:t> sur tout son corps. Il se </a:t>
            </a:r>
            <a:r>
              <a:rPr lang="en-US" sz="1000" err="1">
                <a:ea typeface="+mn-lt"/>
                <a:cs typeface="+mn-lt"/>
              </a:rPr>
              <a:t>dépêcha</a:t>
            </a:r>
            <a:r>
              <a:rPr lang="en-US" sz="1000" dirty="0">
                <a:ea typeface="+mn-lt"/>
                <a:cs typeface="+mn-lt"/>
              </a:rPr>
              <a:t> de </a:t>
            </a:r>
            <a:r>
              <a:rPr lang="en-US" sz="1000" err="1">
                <a:ea typeface="+mn-lt"/>
                <a:cs typeface="+mn-lt"/>
              </a:rPr>
              <a:t>retourner</a:t>
            </a:r>
            <a:r>
              <a:rPr lang="en-US" sz="1000" dirty="0">
                <a:ea typeface="+mn-lt"/>
                <a:cs typeface="+mn-lt"/>
              </a:rPr>
              <a:t> dans </a:t>
            </a:r>
            <a:r>
              <a:rPr lang="en-US" sz="1000" err="1">
                <a:ea typeface="+mn-lt"/>
                <a:cs typeface="+mn-lt"/>
              </a:rPr>
              <a:t>sa</a:t>
            </a:r>
            <a:r>
              <a:rPr lang="en-US" sz="1000" dirty="0">
                <a:ea typeface="+mn-lt"/>
                <a:cs typeface="+mn-lt"/>
              </a:rPr>
              <a:t> chambre et </a:t>
            </a:r>
            <a:r>
              <a:rPr lang="en-US" sz="1000" err="1">
                <a:ea typeface="+mn-lt"/>
                <a:cs typeface="+mn-lt"/>
              </a:rPr>
              <a:t>ferma</a:t>
            </a:r>
            <a:r>
              <a:rPr lang="en-US" sz="1000" dirty="0">
                <a:ea typeface="+mn-lt"/>
                <a:cs typeface="+mn-lt"/>
              </a:rPr>
              <a:t> la </a:t>
            </a:r>
            <a:r>
              <a:rPr lang="en-US" sz="1000" err="1">
                <a:ea typeface="+mn-lt"/>
                <a:cs typeface="+mn-lt"/>
              </a:rPr>
              <a:t>porte</a:t>
            </a:r>
            <a:r>
              <a:rPr lang="en-US" sz="1000" dirty="0">
                <a:ea typeface="+mn-lt"/>
                <a:cs typeface="+mn-lt"/>
              </a:rPr>
              <a:t>. En </a:t>
            </a:r>
            <a:r>
              <a:rPr lang="en-US" sz="1000" err="1">
                <a:ea typeface="+mn-lt"/>
                <a:cs typeface="+mn-lt"/>
              </a:rPr>
              <a:t>fait</a:t>
            </a:r>
            <a:r>
              <a:rPr lang="en-US" sz="1000" dirty="0">
                <a:ea typeface="+mn-lt"/>
                <a:cs typeface="+mn-lt"/>
              </a:rPr>
              <a:t>, le </a:t>
            </a:r>
            <a:r>
              <a:rPr lang="en-US" sz="1000" err="1">
                <a:ea typeface="+mn-lt"/>
                <a:cs typeface="+mn-lt"/>
              </a:rPr>
              <a:t>roi</a:t>
            </a:r>
            <a:r>
              <a:rPr lang="en-US" sz="1000" dirty="0">
                <a:ea typeface="+mn-lt"/>
                <a:cs typeface="+mn-lt"/>
              </a:rPr>
              <a:t> serpent </a:t>
            </a:r>
            <a:r>
              <a:rPr lang="en-US" sz="1000" err="1">
                <a:ea typeface="+mn-lt"/>
                <a:cs typeface="+mn-lt"/>
              </a:rPr>
              <a:t>était</a:t>
            </a:r>
            <a:r>
              <a:rPr lang="en-US" sz="1000" dirty="0">
                <a:ea typeface="+mn-lt"/>
                <a:cs typeface="+mn-lt"/>
              </a:rPr>
              <a:t> </a:t>
            </a:r>
            <a:r>
              <a:rPr lang="en-US" sz="1000" err="1">
                <a:ea typeface="+mn-lt"/>
                <a:cs typeface="+mn-lt"/>
              </a:rPr>
              <a:t>en</a:t>
            </a:r>
            <a:r>
              <a:rPr lang="en-US" sz="1000" dirty="0">
                <a:ea typeface="+mn-lt"/>
                <a:cs typeface="+mn-lt"/>
              </a:rPr>
              <a:t> train de changer de </a:t>
            </a:r>
            <a:r>
              <a:rPr lang="en-US" sz="1000" err="1">
                <a:ea typeface="+mn-lt"/>
                <a:cs typeface="+mn-lt"/>
              </a:rPr>
              <a:t>peau</a:t>
            </a:r>
            <a:r>
              <a:rPr lang="en-US" sz="1000" dirty="0">
                <a:ea typeface="+mn-lt"/>
                <a:cs typeface="+mn-lt"/>
              </a:rPr>
              <a:t> pour </a:t>
            </a:r>
            <a:r>
              <a:rPr lang="en-US" sz="1000" err="1">
                <a:ea typeface="+mn-lt"/>
                <a:cs typeface="+mn-lt"/>
              </a:rPr>
              <a:t>avoir</a:t>
            </a:r>
            <a:r>
              <a:rPr lang="en-US" sz="1000" dirty="0">
                <a:ea typeface="+mn-lt"/>
                <a:cs typeface="+mn-lt"/>
              </a:rPr>
              <a:t> </a:t>
            </a:r>
            <a:r>
              <a:rPr lang="en-US" sz="1000" err="1">
                <a:ea typeface="+mn-lt"/>
                <a:cs typeface="+mn-lt"/>
              </a:rPr>
              <a:t>une</a:t>
            </a:r>
            <a:r>
              <a:rPr lang="en-US" sz="1000" dirty="0">
                <a:ea typeface="+mn-lt"/>
                <a:cs typeface="+mn-lt"/>
              </a:rPr>
              <a:t> toute nouvelle tenue </a:t>
            </a:r>
            <a:endParaRPr lang="en-US" sz="1000"/>
          </a:p>
        </p:txBody>
      </p:sp>
      <p:pic>
        <p:nvPicPr>
          <p:cNvPr id="6" name="Image 5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190744CD-A5AC-7D34-D76D-E5A50C46C1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979" y="5512423"/>
            <a:ext cx="1218791" cy="121879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4929841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artoon red snake with a crown on top of a castle&#10;&#10;Description automatically generated">
            <a:extLst>
              <a:ext uri="{FF2B5EF4-FFF2-40B4-BE49-F238E27FC236}">
                <a16:creationId xmlns:a16="http://schemas.microsoft.com/office/drawing/2014/main" id="{B503F0D8-B634-E2F3-CABE-F00DECFD28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916" y="0"/>
            <a:ext cx="5147074" cy="6858000"/>
          </a:xfrm>
          <a:prstGeom prst="rect">
            <a:avLst/>
          </a:prstGeom>
        </p:spPr>
      </p:pic>
      <p:pic>
        <p:nvPicPr>
          <p:cNvPr id="3" name="Picture 2" descr="A cartoon of a snake with a crown and shopping bags on a street&#10;&#10;Description automatically generated">
            <a:extLst>
              <a:ext uri="{FF2B5EF4-FFF2-40B4-BE49-F238E27FC236}">
                <a16:creationId xmlns:a16="http://schemas.microsoft.com/office/drawing/2014/main" id="{4831D315-A94A-A24C-D08B-34A8CDAC57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8576" y="0"/>
            <a:ext cx="5147074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600208F-19D9-8606-FFF0-3F664B9CFB83}"/>
              </a:ext>
            </a:extLst>
          </p:cNvPr>
          <p:cNvSpPr txBox="1"/>
          <p:nvPr/>
        </p:nvSpPr>
        <p:spPr>
          <a:xfrm>
            <a:off x="1187280" y="390822"/>
            <a:ext cx="2743200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900" err="1">
                <a:solidFill>
                  <a:schemeClr val="bg1"/>
                </a:solidFill>
                <a:ea typeface="+mn-lt"/>
                <a:cs typeface="+mn-lt"/>
              </a:rPr>
              <a:t>Quelques</a:t>
            </a:r>
            <a:r>
              <a:rPr lang="en-US" sz="9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900" err="1">
                <a:solidFill>
                  <a:schemeClr val="bg1"/>
                </a:solidFill>
                <a:ea typeface="+mn-lt"/>
                <a:cs typeface="+mn-lt"/>
              </a:rPr>
              <a:t>jours</a:t>
            </a:r>
            <a:r>
              <a:rPr lang="en-US" sz="900" dirty="0">
                <a:solidFill>
                  <a:schemeClr val="bg1"/>
                </a:solidFill>
                <a:ea typeface="+mn-lt"/>
                <a:cs typeface="+mn-lt"/>
              </a:rPr>
              <a:t> plus tard, le </a:t>
            </a:r>
            <a:r>
              <a:rPr lang="en-US" sz="900" err="1">
                <a:solidFill>
                  <a:schemeClr val="bg1"/>
                </a:solidFill>
                <a:ea typeface="+mn-lt"/>
                <a:cs typeface="+mn-lt"/>
              </a:rPr>
              <a:t>roi</a:t>
            </a:r>
            <a:r>
              <a:rPr lang="en-US" sz="900" dirty="0">
                <a:solidFill>
                  <a:schemeClr val="bg1"/>
                </a:solidFill>
                <a:ea typeface="+mn-lt"/>
                <a:cs typeface="+mn-lt"/>
              </a:rPr>
              <a:t> serpent </a:t>
            </a:r>
            <a:r>
              <a:rPr lang="en-US" sz="900" err="1">
                <a:solidFill>
                  <a:schemeClr val="bg1"/>
                </a:solidFill>
                <a:ea typeface="+mn-lt"/>
                <a:cs typeface="+mn-lt"/>
              </a:rPr>
              <a:t>sortit</a:t>
            </a:r>
            <a:r>
              <a:rPr lang="en-US" sz="900" dirty="0">
                <a:solidFill>
                  <a:schemeClr val="bg1"/>
                </a:solidFill>
                <a:ea typeface="+mn-lt"/>
                <a:cs typeface="+mn-lt"/>
              </a:rPr>
              <a:t> de </a:t>
            </a:r>
            <a:r>
              <a:rPr lang="en-US" sz="900" err="1">
                <a:solidFill>
                  <a:schemeClr val="bg1"/>
                </a:solidFill>
                <a:ea typeface="+mn-lt"/>
                <a:cs typeface="+mn-lt"/>
              </a:rPr>
              <a:t>sa</a:t>
            </a:r>
            <a:r>
              <a:rPr lang="en-US" sz="900" dirty="0">
                <a:solidFill>
                  <a:schemeClr val="bg1"/>
                </a:solidFill>
                <a:ea typeface="+mn-lt"/>
                <a:cs typeface="+mn-lt"/>
              </a:rPr>
              <a:t> chambre. Sa </a:t>
            </a:r>
            <a:r>
              <a:rPr lang="en-US" sz="900" err="1">
                <a:solidFill>
                  <a:schemeClr val="bg1"/>
                </a:solidFill>
                <a:ea typeface="+mn-lt"/>
                <a:cs typeface="+mn-lt"/>
              </a:rPr>
              <a:t>peau</a:t>
            </a:r>
            <a:r>
              <a:rPr lang="en-US" sz="9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900" err="1">
                <a:solidFill>
                  <a:schemeClr val="bg1"/>
                </a:solidFill>
                <a:ea typeface="+mn-lt"/>
                <a:cs typeface="+mn-lt"/>
              </a:rPr>
              <a:t>brillait</a:t>
            </a:r>
            <a:r>
              <a:rPr lang="en-US" sz="9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900" err="1">
                <a:solidFill>
                  <a:schemeClr val="bg1"/>
                </a:solidFill>
                <a:ea typeface="+mn-lt"/>
                <a:cs typeface="+mn-lt"/>
              </a:rPr>
              <a:t>comme</a:t>
            </a:r>
            <a:r>
              <a:rPr lang="en-US" sz="900" dirty="0">
                <a:solidFill>
                  <a:schemeClr val="bg1"/>
                </a:solidFill>
                <a:ea typeface="+mn-lt"/>
                <a:cs typeface="+mn-lt"/>
              </a:rPr>
              <a:t> du </a:t>
            </a:r>
            <a:r>
              <a:rPr lang="en-US" sz="900" err="1">
                <a:solidFill>
                  <a:schemeClr val="bg1"/>
                </a:solidFill>
                <a:ea typeface="+mn-lt"/>
                <a:cs typeface="+mn-lt"/>
              </a:rPr>
              <a:t>cristal</a:t>
            </a:r>
            <a:r>
              <a:rPr lang="en-US" sz="900" dirty="0">
                <a:solidFill>
                  <a:schemeClr val="bg1"/>
                </a:solidFill>
                <a:ea typeface="+mn-lt"/>
                <a:cs typeface="+mn-lt"/>
              </a:rPr>
              <a:t>, et il </a:t>
            </a:r>
            <a:r>
              <a:rPr lang="en-US" sz="900" err="1">
                <a:solidFill>
                  <a:schemeClr val="bg1"/>
                </a:solidFill>
                <a:ea typeface="+mn-lt"/>
                <a:cs typeface="+mn-lt"/>
              </a:rPr>
              <a:t>avait</a:t>
            </a:r>
            <a:r>
              <a:rPr lang="en-US" sz="9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900" err="1">
                <a:solidFill>
                  <a:schemeClr val="bg1"/>
                </a:solidFill>
                <a:ea typeface="+mn-lt"/>
                <a:cs typeface="+mn-lt"/>
              </a:rPr>
              <a:t>grandi</a:t>
            </a:r>
            <a:r>
              <a:rPr lang="en-US" sz="9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900" err="1">
                <a:solidFill>
                  <a:schemeClr val="bg1"/>
                </a:solidFill>
                <a:ea typeface="+mn-lt"/>
                <a:cs typeface="+mn-lt"/>
              </a:rPr>
              <a:t>d’une</a:t>
            </a:r>
            <a:r>
              <a:rPr lang="en-US" sz="900" dirty="0">
                <a:solidFill>
                  <a:schemeClr val="bg1"/>
                </a:solidFill>
                <a:ea typeface="+mn-lt"/>
                <a:cs typeface="+mn-lt"/>
              </a:rPr>
              <a:t> taille. Il </a:t>
            </a:r>
            <a:r>
              <a:rPr lang="en-US" sz="900" err="1">
                <a:solidFill>
                  <a:schemeClr val="bg1"/>
                </a:solidFill>
                <a:ea typeface="+mn-lt"/>
                <a:cs typeface="+mn-lt"/>
              </a:rPr>
              <a:t>avait</a:t>
            </a:r>
            <a:r>
              <a:rPr lang="en-US" sz="9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900" err="1">
                <a:solidFill>
                  <a:schemeClr val="bg1"/>
                </a:solidFill>
                <a:ea typeface="+mn-lt"/>
                <a:cs typeface="+mn-lt"/>
              </a:rPr>
              <a:t>l’air</a:t>
            </a:r>
            <a:r>
              <a:rPr lang="en-US" sz="900" dirty="0">
                <a:solidFill>
                  <a:schemeClr val="bg1"/>
                </a:solidFill>
                <a:ea typeface="+mn-lt"/>
                <a:cs typeface="+mn-lt"/>
              </a:rPr>
              <a:t> plein </a:t>
            </a:r>
            <a:r>
              <a:rPr lang="en-US" sz="900" err="1">
                <a:solidFill>
                  <a:schemeClr val="bg1"/>
                </a:solidFill>
                <a:ea typeface="+mn-lt"/>
                <a:cs typeface="+mn-lt"/>
              </a:rPr>
              <a:t>d’énergie</a:t>
            </a:r>
            <a:r>
              <a:rPr lang="en-US" sz="900" dirty="0">
                <a:solidFill>
                  <a:schemeClr val="bg1"/>
                </a:solidFill>
                <a:ea typeface="+mn-lt"/>
                <a:cs typeface="+mn-lt"/>
              </a:rPr>
              <a:t>.</a:t>
            </a:r>
            <a:br>
              <a:rPr lang="en-US" sz="900" dirty="0">
                <a:solidFill>
                  <a:schemeClr val="bg1"/>
                </a:solidFill>
                <a:ea typeface="+mn-lt"/>
                <a:cs typeface="+mn-lt"/>
              </a:rPr>
            </a:br>
            <a:r>
              <a:rPr lang="en-US" sz="900" dirty="0">
                <a:solidFill>
                  <a:schemeClr val="bg1"/>
                </a:solidFill>
                <a:ea typeface="+mn-lt"/>
                <a:cs typeface="+mn-lt"/>
              </a:rPr>
              <a:t>'Mes </a:t>
            </a:r>
            <a:r>
              <a:rPr lang="en-US" sz="900" err="1">
                <a:solidFill>
                  <a:schemeClr val="bg1"/>
                </a:solidFill>
                <a:ea typeface="+mn-lt"/>
                <a:cs typeface="+mn-lt"/>
              </a:rPr>
              <a:t>propres</a:t>
            </a:r>
            <a:r>
              <a:rPr lang="en-US" sz="900" dirty="0">
                <a:solidFill>
                  <a:schemeClr val="bg1"/>
                </a:solidFill>
                <a:ea typeface="+mn-lt"/>
                <a:cs typeface="+mn-lt"/>
              </a:rPr>
              <a:t> habits </a:t>
            </a:r>
            <a:r>
              <a:rPr lang="en-US" sz="900" err="1">
                <a:solidFill>
                  <a:schemeClr val="bg1"/>
                </a:solidFill>
                <a:ea typeface="+mn-lt"/>
                <a:cs typeface="+mn-lt"/>
              </a:rPr>
              <a:t>sont</a:t>
            </a:r>
            <a:r>
              <a:rPr lang="en-US" sz="900" dirty="0">
                <a:solidFill>
                  <a:schemeClr val="bg1"/>
                </a:solidFill>
                <a:ea typeface="+mn-lt"/>
                <a:cs typeface="+mn-lt"/>
              </a:rPr>
              <a:t> les </a:t>
            </a:r>
            <a:r>
              <a:rPr lang="en-US" sz="900" err="1">
                <a:solidFill>
                  <a:schemeClr val="bg1"/>
                </a:solidFill>
                <a:ea typeface="+mn-lt"/>
                <a:cs typeface="+mn-lt"/>
              </a:rPr>
              <a:t>meilleurs</a:t>
            </a:r>
            <a:r>
              <a:rPr lang="en-US" sz="900" dirty="0">
                <a:solidFill>
                  <a:schemeClr val="bg1"/>
                </a:solidFill>
                <a:ea typeface="+mn-lt"/>
                <a:cs typeface="+mn-lt"/>
              </a:rPr>
              <a:t>,' </a:t>
            </a:r>
            <a:r>
              <a:rPr lang="en-US" sz="900" err="1">
                <a:solidFill>
                  <a:schemeClr val="bg1"/>
                </a:solidFill>
                <a:ea typeface="+mn-lt"/>
                <a:cs typeface="+mn-lt"/>
              </a:rPr>
              <a:t>dit</a:t>
            </a:r>
            <a:r>
              <a:rPr lang="en-US" sz="900" dirty="0">
                <a:solidFill>
                  <a:schemeClr val="bg1"/>
                </a:solidFill>
                <a:ea typeface="+mn-lt"/>
                <a:cs typeface="+mn-lt"/>
              </a:rPr>
              <a:t>-il. 'Les </a:t>
            </a:r>
            <a:r>
              <a:rPr lang="en-US" sz="900" err="1">
                <a:solidFill>
                  <a:schemeClr val="bg1"/>
                </a:solidFill>
                <a:ea typeface="+mn-lt"/>
                <a:cs typeface="+mn-lt"/>
              </a:rPr>
              <a:t>vêtements</a:t>
            </a:r>
            <a:r>
              <a:rPr lang="en-US" sz="900" dirty="0">
                <a:solidFill>
                  <a:schemeClr val="bg1"/>
                </a:solidFill>
                <a:ea typeface="+mn-lt"/>
                <a:cs typeface="+mn-lt"/>
              </a:rPr>
              <a:t> des </a:t>
            </a:r>
            <a:r>
              <a:rPr lang="en-US" sz="900" err="1">
                <a:solidFill>
                  <a:schemeClr val="bg1"/>
                </a:solidFill>
                <a:ea typeface="+mn-lt"/>
                <a:cs typeface="+mn-lt"/>
              </a:rPr>
              <a:t>autres</a:t>
            </a:r>
            <a:r>
              <a:rPr lang="en-US" sz="900" dirty="0">
                <a:solidFill>
                  <a:schemeClr val="bg1"/>
                </a:solidFill>
                <a:ea typeface="+mn-lt"/>
                <a:cs typeface="+mn-lt"/>
              </a:rPr>
              <a:t>, </a:t>
            </a:r>
            <a:r>
              <a:rPr lang="en-US" sz="900" err="1">
                <a:solidFill>
                  <a:schemeClr val="bg1"/>
                </a:solidFill>
                <a:ea typeface="+mn-lt"/>
                <a:cs typeface="+mn-lt"/>
              </a:rPr>
              <a:t>aussi</a:t>
            </a:r>
            <a:r>
              <a:rPr lang="en-US" sz="900" dirty="0">
                <a:solidFill>
                  <a:schemeClr val="bg1"/>
                </a:solidFill>
                <a:ea typeface="+mn-lt"/>
                <a:cs typeface="+mn-lt"/>
              </a:rPr>
              <a:t> beaux </a:t>
            </a:r>
            <a:r>
              <a:rPr lang="en-US" sz="900" err="1">
                <a:solidFill>
                  <a:schemeClr val="bg1"/>
                </a:solidFill>
                <a:ea typeface="+mn-lt"/>
                <a:cs typeface="+mn-lt"/>
              </a:rPr>
              <a:t>soient-ils</a:t>
            </a:r>
            <a:r>
              <a:rPr lang="en-US" sz="900" dirty="0">
                <a:solidFill>
                  <a:schemeClr val="bg1"/>
                </a:solidFill>
                <a:ea typeface="+mn-lt"/>
                <a:cs typeface="+mn-lt"/>
              </a:rPr>
              <a:t>, ne </a:t>
            </a:r>
            <a:r>
              <a:rPr lang="en-US" sz="900" err="1">
                <a:solidFill>
                  <a:schemeClr val="bg1"/>
                </a:solidFill>
                <a:ea typeface="+mn-lt"/>
                <a:cs typeface="+mn-lt"/>
              </a:rPr>
              <a:t>peuvent</a:t>
            </a:r>
            <a:r>
              <a:rPr lang="en-US" sz="900" dirty="0">
                <a:solidFill>
                  <a:schemeClr val="bg1"/>
                </a:solidFill>
                <a:ea typeface="+mn-lt"/>
                <a:cs typeface="+mn-lt"/>
              </a:rPr>
              <a:t> pas </a:t>
            </a:r>
            <a:r>
              <a:rPr lang="en-US" sz="900" err="1">
                <a:solidFill>
                  <a:schemeClr val="bg1"/>
                </a:solidFill>
                <a:ea typeface="+mn-lt"/>
                <a:cs typeface="+mn-lt"/>
              </a:rPr>
              <a:t>remplacer</a:t>
            </a:r>
            <a:r>
              <a:rPr lang="en-US" sz="900" dirty="0">
                <a:solidFill>
                  <a:schemeClr val="bg1"/>
                </a:solidFill>
                <a:ea typeface="+mn-lt"/>
                <a:cs typeface="+mn-lt"/>
              </a:rPr>
              <a:t> ma nouvelle tenue.</a:t>
            </a:r>
            <a:endParaRPr lang="en-US" sz="9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8CB6D1-5E06-4C7F-8AD6-708CE949CAEC}"/>
              </a:ext>
            </a:extLst>
          </p:cNvPr>
          <p:cNvSpPr txBox="1"/>
          <p:nvPr/>
        </p:nvSpPr>
        <p:spPr>
          <a:xfrm>
            <a:off x="6734456" y="976813"/>
            <a:ext cx="2743200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</a:rPr>
              <a:t>Le </a:t>
            </a:r>
            <a:r>
              <a:rPr lang="en-US" sz="1050" dirty="0" err="1">
                <a:solidFill>
                  <a:schemeClr val="bg1"/>
                </a:solidFill>
              </a:rPr>
              <a:t>roi</a:t>
            </a:r>
            <a:r>
              <a:rPr lang="en-US" sz="1050" dirty="0">
                <a:solidFill>
                  <a:schemeClr val="bg1"/>
                </a:solidFill>
              </a:rPr>
              <a:t> serpent </a:t>
            </a:r>
            <a:r>
              <a:rPr lang="en-US" sz="1050" dirty="0" err="1">
                <a:solidFill>
                  <a:schemeClr val="bg1"/>
                </a:solidFill>
              </a:rPr>
              <a:t>décida</a:t>
            </a:r>
            <a:r>
              <a:rPr lang="en-US" sz="1050" dirty="0">
                <a:solidFill>
                  <a:schemeClr val="bg1"/>
                </a:solidFill>
              </a:rPr>
              <a:t> de transformer </a:t>
            </a:r>
            <a:r>
              <a:rPr lang="en-US" sz="1050" dirty="0" err="1">
                <a:solidFill>
                  <a:schemeClr val="bg1"/>
                </a:solidFill>
              </a:rPr>
              <a:t>sa</a:t>
            </a:r>
            <a:r>
              <a:rPr lang="en-US" sz="1050" dirty="0">
                <a:solidFill>
                  <a:schemeClr val="bg1"/>
                </a:solidFill>
              </a:rPr>
              <a:t> </a:t>
            </a:r>
            <a:r>
              <a:rPr lang="en-US" sz="1050" dirty="0" err="1">
                <a:solidFill>
                  <a:schemeClr val="bg1"/>
                </a:solidFill>
              </a:rPr>
              <a:t>vieille</a:t>
            </a:r>
            <a:r>
              <a:rPr lang="en-US" sz="1050" dirty="0">
                <a:solidFill>
                  <a:schemeClr val="bg1"/>
                </a:solidFill>
              </a:rPr>
              <a:t> </a:t>
            </a:r>
            <a:r>
              <a:rPr lang="en-US" sz="1050" dirty="0" err="1">
                <a:solidFill>
                  <a:schemeClr val="bg1"/>
                </a:solidFill>
              </a:rPr>
              <a:t>peau</a:t>
            </a:r>
            <a:r>
              <a:rPr lang="en-US" sz="1050" dirty="0">
                <a:solidFill>
                  <a:schemeClr val="bg1"/>
                </a:solidFill>
              </a:rPr>
              <a:t> </a:t>
            </a:r>
            <a:r>
              <a:rPr lang="en-US" sz="1050" dirty="0" err="1">
                <a:solidFill>
                  <a:schemeClr val="bg1"/>
                </a:solidFill>
              </a:rPr>
              <a:t>en</a:t>
            </a:r>
            <a:r>
              <a:rPr lang="en-US" sz="1050" dirty="0">
                <a:solidFill>
                  <a:schemeClr val="bg1"/>
                </a:solidFill>
              </a:rPr>
              <a:t> sac et de </a:t>
            </a:r>
            <a:r>
              <a:rPr lang="en-US" sz="1050" dirty="0" err="1">
                <a:solidFill>
                  <a:schemeClr val="bg1"/>
                </a:solidFill>
              </a:rPr>
              <a:t>l’offrir</a:t>
            </a:r>
            <a:r>
              <a:rPr lang="en-US" sz="1050" dirty="0">
                <a:solidFill>
                  <a:schemeClr val="bg1"/>
                </a:solidFill>
              </a:rPr>
              <a:t> </a:t>
            </a:r>
            <a:r>
              <a:rPr lang="en-US" sz="1050" dirty="0" err="1">
                <a:solidFill>
                  <a:schemeClr val="bg1"/>
                </a:solidFill>
              </a:rPr>
              <a:t>comme</a:t>
            </a:r>
            <a:r>
              <a:rPr lang="en-US" sz="1050" dirty="0">
                <a:solidFill>
                  <a:schemeClr val="bg1"/>
                </a:solidFill>
              </a:rPr>
              <a:t> </a:t>
            </a:r>
            <a:r>
              <a:rPr lang="en-US" sz="1050" dirty="0" err="1">
                <a:solidFill>
                  <a:schemeClr val="bg1"/>
                </a:solidFill>
              </a:rPr>
              <a:t>cadeau</a:t>
            </a:r>
            <a:r>
              <a:rPr lang="en-US" sz="1050" dirty="0">
                <a:solidFill>
                  <a:schemeClr val="bg1"/>
                </a:solidFill>
              </a:rPr>
              <a:t> du Nouvel An aux habitants de la </a:t>
            </a:r>
            <a:r>
              <a:rPr lang="en-US" sz="1050" dirty="0" err="1">
                <a:solidFill>
                  <a:schemeClr val="bg1"/>
                </a:solidFill>
              </a:rPr>
              <a:t>ville</a:t>
            </a:r>
            <a:r>
              <a:rPr lang="en-US" sz="1050" dirty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5" name="Image 4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CD312F10-3A0C-0B05-5557-652B0BEC47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979" y="5512423"/>
            <a:ext cx="1218791" cy="121879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698837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71,242 張蛇圖像、照片及影像- Getty Images">
            <a:extLst>
              <a:ext uri="{FF2B5EF4-FFF2-40B4-BE49-F238E27FC236}">
                <a16:creationId xmlns:a16="http://schemas.microsoft.com/office/drawing/2014/main" id="{3A8AF18A-4BB2-45B4-AA07-F62091BFE1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46044" y="2230906"/>
            <a:ext cx="4222671" cy="2689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4">
            <a:extLst>
              <a:ext uri="{FF2B5EF4-FFF2-40B4-BE49-F238E27FC236}">
                <a16:creationId xmlns:a16="http://schemas.microsoft.com/office/drawing/2014/main" id="{59FF65B5-813B-45D5-9060-57B57955B4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01533" y="1758922"/>
            <a:ext cx="929742" cy="64819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zh-CN" sz="4212" b="1" dirty="0" err="1">
                <a:latin typeface="Arial Unicode MS"/>
              </a:rPr>
              <a:t>s</a:t>
            </a:r>
            <a:r>
              <a:rPr lang="fr-FR" altLang="fr-FR" sz="4212" b="1" dirty="0" err="1">
                <a:latin typeface="Arial Unicode MS"/>
              </a:rPr>
              <a:t>hé</a:t>
            </a:r>
            <a:endParaRPr lang="fr-FR" altLang="fr-FR" sz="4212" b="1" dirty="0">
              <a:latin typeface="Arial Unicode M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CF9AF07-71E0-418C-B9E3-16F798D135B7}"/>
              </a:ext>
            </a:extLst>
          </p:cNvPr>
          <p:cNvSpPr txBox="1"/>
          <p:nvPr/>
        </p:nvSpPr>
        <p:spPr>
          <a:xfrm>
            <a:off x="3520075" y="5060889"/>
            <a:ext cx="6097280" cy="16767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fr-FR" sz="10296" dirty="0"/>
              <a:t>蛇</a:t>
            </a:r>
            <a:endParaRPr lang="fr-FR" sz="10296" dirty="0"/>
          </a:p>
        </p:txBody>
      </p:sp>
      <p:pic>
        <p:nvPicPr>
          <p:cNvPr id="6150" name="Picture 6" descr="《蛇》的笔顺动画写字动画演示">
            <a:extLst>
              <a:ext uri="{FF2B5EF4-FFF2-40B4-BE49-F238E27FC236}">
                <a16:creationId xmlns:a16="http://schemas.microsoft.com/office/drawing/2014/main" id="{E5DE4ABF-F244-4036-B6FB-D29DDC538D8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1290" y="2547210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20854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羊_百度百科">
            <a:extLst>
              <a:ext uri="{FF2B5EF4-FFF2-40B4-BE49-F238E27FC236}">
                <a16:creationId xmlns:a16="http://schemas.microsoft.com/office/drawing/2014/main" id="{8E241754-67D2-4EF3-A7DC-17021674FF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82822" y="947430"/>
            <a:ext cx="4107976" cy="4107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5">
            <a:extLst>
              <a:ext uri="{FF2B5EF4-FFF2-40B4-BE49-F238E27FC236}">
                <a16:creationId xmlns:a16="http://schemas.microsoft.com/office/drawing/2014/main" id="{A495A9C2-C4E3-407F-B97D-DEC60BBFB1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3620" y="998765"/>
            <a:ext cx="1440289" cy="64819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zh-CN" sz="4212" b="1" dirty="0" err="1">
                <a:latin typeface="Arial Unicode MS"/>
              </a:rPr>
              <a:t>y</a:t>
            </a:r>
            <a:r>
              <a:rPr lang="fr-FR" altLang="fr-FR" sz="4212" b="1" dirty="0" err="1">
                <a:latin typeface="Arial Unicode MS"/>
              </a:rPr>
              <a:t>áng</a:t>
            </a:r>
            <a:r>
              <a:rPr kumimoji="0" lang="fr-FR" altLang="fr-FR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6349179-089B-4DB0-85A0-960EE37B14A4}"/>
              </a:ext>
            </a:extLst>
          </p:cNvPr>
          <p:cNvSpPr txBox="1"/>
          <p:nvPr/>
        </p:nvSpPr>
        <p:spPr>
          <a:xfrm>
            <a:off x="2595283" y="5118332"/>
            <a:ext cx="2468496" cy="16767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fr-FR" sz="10296" dirty="0"/>
              <a:t>羊</a:t>
            </a:r>
            <a:endParaRPr lang="fr-FR" sz="10296" dirty="0"/>
          </a:p>
        </p:txBody>
      </p:sp>
      <p:pic>
        <p:nvPicPr>
          <p:cNvPr id="3" name="Picture 7" descr="《羊》的笔顺动画写字动画演示">
            <a:extLst>
              <a:ext uri="{FF2B5EF4-FFF2-40B4-BE49-F238E27FC236}">
                <a16:creationId xmlns:a16="http://schemas.microsoft.com/office/drawing/2014/main" id="{A5A3FEDC-6F10-49C7-B14B-7EC80B29283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5804" y="1831201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10466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牛年說牛】中國人如何看待牛？">
            <a:extLst>
              <a:ext uri="{FF2B5EF4-FFF2-40B4-BE49-F238E27FC236}">
                <a16:creationId xmlns:a16="http://schemas.microsoft.com/office/drawing/2014/main" id="{3543ACC0-B51D-4821-90BC-EBEB2C6A06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3458" y="1767329"/>
            <a:ext cx="4453371" cy="2963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E1EFF0E-8C0A-4D94-A2B0-3041172DF604}"/>
              </a:ext>
            </a:extLst>
          </p:cNvPr>
          <p:cNvSpPr txBox="1"/>
          <p:nvPr/>
        </p:nvSpPr>
        <p:spPr>
          <a:xfrm>
            <a:off x="3043553" y="5017673"/>
            <a:ext cx="131318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fr-FR" sz="8800" dirty="0"/>
              <a:t>牛</a:t>
            </a:r>
            <a:endParaRPr lang="fr-FR" sz="8800" dirty="0"/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434E4438-DA41-4D6D-8AE0-27C949CCAE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15878" y="1134942"/>
            <a:ext cx="713337" cy="55399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3600" b="1" dirty="0" err="1">
                <a:latin typeface="Arial Unicode MS"/>
              </a:rPr>
              <a:t>niú</a:t>
            </a:r>
            <a:r>
              <a:rPr kumimoji="0" lang="fr-FR" altLang="fr-FR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053" name="Picture 5" descr="《牛》的笔顺动画写字动画演示">
            <a:extLst>
              <a:ext uri="{FF2B5EF4-FFF2-40B4-BE49-F238E27FC236}">
                <a16:creationId xmlns:a16="http://schemas.microsoft.com/office/drawing/2014/main" id="{C3944B50-8F46-49C1-B607-B89BB2D7BEC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238" y="2208198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75427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鸭 笔顺动画">
            <a:extLst>
              <a:ext uri="{FF2B5EF4-FFF2-40B4-BE49-F238E27FC236}">
                <a16:creationId xmlns:a16="http://schemas.microsoft.com/office/drawing/2014/main" id="{237C8F35-8F05-9003-E874-34891FFB97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2858" y="1667252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9D00FEC-84AB-1C1F-321F-5C82B667DF30}"/>
              </a:ext>
            </a:extLst>
          </p:cNvPr>
          <p:cNvSpPr txBox="1"/>
          <p:nvPr/>
        </p:nvSpPr>
        <p:spPr>
          <a:xfrm>
            <a:off x="9160638" y="1104983"/>
            <a:ext cx="9667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yā</a:t>
            </a:r>
            <a:endParaRPr lang="fr-FR" dirty="0"/>
          </a:p>
        </p:txBody>
      </p:sp>
      <p:pic>
        <p:nvPicPr>
          <p:cNvPr id="1028" name="Picture 4" descr="Canard Mandarin • Aix Galericulata • Élevage et vente de Mandarin">
            <a:extLst>
              <a:ext uri="{FF2B5EF4-FFF2-40B4-BE49-F238E27FC236}">
                <a16:creationId xmlns:a16="http://schemas.microsoft.com/office/drawing/2014/main" id="{0A0D9BA0-2131-6B98-94E1-8971C88209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8052" y="1562804"/>
            <a:ext cx="3829181" cy="3066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92161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E097E11-D8AC-D615-227F-AB2D4B088C03}"/>
              </a:ext>
            </a:extLst>
          </p:cNvPr>
          <p:cNvSpPr txBox="1"/>
          <p:nvPr/>
        </p:nvSpPr>
        <p:spPr>
          <a:xfrm>
            <a:off x="1320560" y="393220"/>
            <a:ext cx="536706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ea typeface="+mn-lt"/>
                <a:cs typeface="+mn-lt"/>
              </a:rPr>
              <a:t>Jeux </a:t>
            </a:r>
            <a:r>
              <a:rPr lang="en-US" dirty="0" err="1">
                <a:ea typeface="+mn-lt"/>
                <a:cs typeface="+mn-lt"/>
              </a:rPr>
              <a:t>d’association</a:t>
            </a:r>
            <a:endParaRPr lang="en-US" dirty="0" err="1"/>
          </a:p>
        </p:txBody>
      </p:sp>
      <p:pic>
        <p:nvPicPr>
          <p:cNvPr id="3" name="Picture 2" descr="Alphabet Numéral De Nombre De Chiffre De Lettre De Police D'or Métallique  De Ballon Illustration Stock - Illustration of numéro, fonte: 145933334">
            <a:extLst>
              <a:ext uri="{FF2B5EF4-FFF2-40B4-BE49-F238E27FC236}">
                <a16:creationId xmlns:a16="http://schemas.microsoft.com/office/drawing/2014/main" id="{D1753E7C-81C3-0A09-9632-D1621B46824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412" r="40891" b="53939"/>
          <a:stretch/>
        </p:blipFill>
        <p:spPr>
          <a:xfrm>
            <a:off x="3200401" y="2742172"/>
            <a:ext cx="1287039" cy="1044584"/>
          </a:xfrm>
          <a:prstGeom prst="rect">
            <a:avLst/>
          </a:prstGeom>
        </p:spPr>
      </p:pic>
      <p:pic>
        <p:nvPicPr>
          <p:cNvPr id="4" name="Picture 3" descr="Mains avec des doigts.Icône pour compter : image vectorielle de stock  (libre de droits) 737593834 | Shutterstock">
            <a:extLst>
              <a:ext uri="{FF2B5EF4-FFF2-40B4-BE49-F238E27FC236}">
                <a16:creationId xmlns:a16="http://schemas.microsoft.com/office/drawing/2014/main" id="{A57D7844-A978-AB58-AF1D-ED6E391889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4060" y="575514"/>
            <a:ext cx="4943281" cy="2090990"/>
          </a:xfrm>
          <a:prstGeom prst="rect">
            <a:avLst/>
          </a:prstGeom>
        </p:spPr>
      </p:pic>
      <p:pic>
        <p:nvPicPr>
          <p:cNvPr id="5" name="Picture 4" descr="Alphabet Numéral De Nombre De Chiffre De Lettre De Police D'or Métallique  De Ballon Illustration Stock - Illustration of numéro, fonte: 145933334">
            <a:extLst>
              <a:ext uri="{FF2B5EF4-FFF2-40B4-BE49-F238E27FC236}">
                <a16:creationId xmlns:a16="http://schemas.microsoft.com/office/drawing/2014/main" id="{A96838DE-5EAE-B74C-B6EE-7CC91EF0EDF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8197" r="5123" b="53883"/>
          <a:stretch/>
        </p:blipFill>
        <p:spPr>
          <a:xfrm>
            <a:off x="7689730" y="2663096"/>
            <a:ext cx="1286457" cy="1045862"/>
          </a:xfrm>
          <a:prstGeom prst="rect">
            <a:avLst/>
          </a:prstGeom>
        </p:spPr>
      </p:pic>
      <p:pic>
        <p:nvPicPr>
          <p:cNvPr id="6" name="Picture 5" descr="Mains avec des doigts.Icône pour compter : image vectorielle de stock  (libre de droits) 737593834 | Shutterstock">
            <a:extLst>
              <a:ext uri="{FF2B5EF4-FFF2-40B4-BE49-F238E27FC236}">
                <a16:creationId xmlns:a16="http://schemas.microsoft.com/office/drawing/2014/main" id="{23242E4C-7063-A6D5-821B-149470EA42F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61728" b="45570"/>
          <a:stretch/>
        </p:blipFill>
        <p:spPr>
          <a:xfrm>
            <a:off x="3270589" y="3950786"/>
            <a:ext cx="1357485" cy="806427"/>
          </a:xfrm>
          <a:prstGeom prst="rect">
            <a:avLst/>
          </a:prstGeom>
        </p:spPr>
      </p:pic>
      <p:pic>
        <p:nvPicPr>
          <p:cNvPr id="7" name="Picture 6" descr="Mains avec des doigts.Icône pour compter : image vectorielle de stock  (libre de droits) 737593834 | Shutterstock">
            <a:extLst>
              <a:ext uri="{FF2B5EF4-FFF2-40B4-BE49-F238E27FC236}">
                <a16:creationId xmlns:a16="http://schemas.microsoft.com/office/drawing/2014/main" id="{DA9474C5-A64D-678D-96D3-BCCC01D580C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9818" t="4600" r="21863" b="44794"/>
          <a:stretch/>
        </p:blipFill>
        <p:spPr>
          <a:xfrm>
            <a:off x="7616145" y="3853738"/>
            <a:ext cx="1359169" cy="749773"/>
          </a:xfrm>
          <a:prstGeom prst="rect">
            <a:avLst/>
          </a:prstGeom>
        </p:spPr>
      </p:pic>
      <p:pic>
        <p:nvPicPr>
          <p:cNvPr id="8" name="Image 7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A5CD430C-CAEF-FC25-001A-35A603A711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979" y="5512423"/>
            <a:ext cx="1218791" cy="121879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2838977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lle contient : Education game for children road puzzle help firefighter move to the firetruck printable profession worksheet">
            <a:extLst>
              <a:ext uri="{FF2B5EF4-FFF2-40B4-BE49-F238E27FC236}">
                <a16:creationId xmlns:a16="http://schemas.microsoft.com/office/drawing/2014/main" id="{DCA34FE1-0A9A-FCE4-1327-ABAAF8C0A6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5599" y="190516"/>
            <a:ext cx="4421756" cy="6476967"/>
          </a:xfrm>
          <a:prstGeom prst="rect">
            <a:avLst/>
          </a:prstGeom>
        </p:spPr>
      </p:pic>
      <p:pic>
        <p:nvPicPr>
          <p:cNvPr id="3" name="Image 2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0C3ED6C7-5029-CC0A-C0B0-74DCFE203C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979" y="5512423"/>
            <a:ext cx="1218791" cy="121879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5061724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artoon character with sunglasses and a police car&#10;&#10;Description automatically generated">
            <a:extLst>
              <a:ext uri="{FF2B5EF4-FFF2-40B4-BE49-F238E27FC236}">
                <a16:creationId xmlns:a16="http://schemas.microsoft.com/office/drawing/2014/main" id="{FF9F4F8E-3A4E-D8DF-3A28-4C1E24D8C7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2819" y="-219"/>
            <a:ext cx="4586362" cy="6714814"/>
          </a:xfrm>
          <a:prstGeom prst="rect">
            <a:avLst/>
          </a:prstGeom>
        </p:spPr>
      </p:pic>
      <p:pic>
        <p:nvPicPr>
          <p:cNvPr id="3" name="Image 2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FF8AC8AF-80C7-616A-C903-4343548D34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979" y="5512423"/>
            <a:ext cx="1218791" cy="121879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4392303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Jibidi">
            <a:hlinkClick r:id="" action="ppaction://media"/>
            <a:extLst>
              <a:ext uri="{FF2B5EF4-FFF2-40B4-BE49-F238E27FC236}">
                <a16:creationId xmlns:a16="http://schemas.microsoft.com/office/drawing/2014/main" id="{2D1B1264-0652-18B6-0C0D-FF31B503AF8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438400" y="685800"/>
            <a:ext cx="7315200" cy="5486400"/>
          </a:xfrm>
          <a:prstGeom prst="rect">
            <a:avLst/>
          </a:prstGeom>
        </p:spPr>
      </p:pic>
      <p:pic>
        <p:nvPicPr>
          <p:cNvPr id="3" name="Image 2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22E489C5-E811-3048-EA24-3DB5C3476B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979" y="5512423"/>
            <a:ext cx="1218791" cy="121879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223980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95BF7-D44D-D73E-7A28-479D9FF45CED}"/>
              </a:ext>
            </a:extLst>
          </p:cNvPr>
          <p:cNvSpPr>
            <a:spLocks noGrp="1"/>
          </p:cNvSpPr>
          <p:nvPr/>
        </p:nvSpPr>
        <p:spPr>
          <a:xfrm>
            <a:off x="838200" y="365125"/>
            <a:ext cx="10515600" cy="6952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/>
              <a:t>Jeu de </a:t>
            </a:r>
            <a:r>
              <a:rPr lang="en-US" sz="3600" err="1"/>
              <a:t>mémoire</a:t>
            </a:r>
            <a:endParaRPr lang="en-US" sz="360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D7E4151-6C04-7FEA-AEDA-550525C5EE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2078367"/>
              </p:ext>
            </p:extLst>
          </p:nvPr>
        </p:nvGraphicFramePr>
        <p:xfrm>
          <a:off x="2404612" y="1053141"/>
          <a:ext cx="8323536" cy="5714998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776712">
                  <a:extLst>
                    <a:ext uri="{9D8B030D-6E8A-4147-A177-3AD203B41FA5}">
                      <a16:colId xmlns:a16="http://schemas.microsoft.com/office/drawing/2014/main" val="3771234797"/>
                    </a:ext>
                  </a:extLst>
                </a:gridCol>
                <a:gridCol w="2773412">
                  <a:extLst>
                    <a:ext uri="{9D8B030D-6E8A-4147-A177-3AD203B41FA5}">
                      <a16:colId xmlns:a16="http://schemas.microsoft.com/office/drawing/2014/main" val="3744269258"/>
                    </a:ext>
                  </a:extLst>
                </a:gridCol>
                <a:gridCol w="2773412">
                  <a:extLst>
                    <a:ext uri="{9D8B030D-6E8A-4147-A177-3AD203B41FA5}">
                      <a16:colId xmlns:a16="http://schemas.microsoft.com/office/drawing/2014/main" val="1691273071"/>
                    </a:ext>
                  </a:extLst>
                </a:gridCol>
              </a:tblGrid>
              <a:tr h="1426256">
                <a:tc>
                  <a:txBody>
                    <a:bodyPr/>
                    <a:lstStyle/>
                    <a:p>
                      <a:pPr algn="ctr"/>
                      <a:endParaRPr lang="en-US" sz="4800" dirty="0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600" dirty="0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600" dirty="0"/>
                        <a:t>5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0531195"/>
                  </a:ext>
                </a:extLst>
              </a:tr>
              <a:tr h="1436230">
                <a:tc>
                  <a:txBody>
                    <a:bodyPr/>
                    <a:lstStyle/>
                    <a:p>
                      <a:pPr algn="ctr"/>
                      <a:endParaRPr lang="en-US" sz="6600" dirty="0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6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6398034"/>
                  </a:ext>
                </a:extLst>
              </a:tr>
              <a:tr h="142625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0146294"/>
                  </a:ext>
                </a:extLst>
              </a:tr>
              <a:tr h="1426256">
                <a:tc>
                  <a:txBody>
                    <a:bodyPr/>
                    <a:lstStyle/>
                    <a:p>
                      <a:pPr algn="ctr"/>
                      <a:endParaRPr lang="en-US" sz="6600" dirty="0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4202496"/>
                  </a:ext>
                </a:extLst>
              </a:tr>
            </a:tbl>
          </a:graphicData>
        </a:graphic>
      </p:graphicFrame>
      <p:pic>
        <p:nvPicPr>
          <p:cNvPr id="5" name="Graphic 4" descr="Heartbeat with solid fill">
            <a:extLst>
              <a:ext uri="{FF2B5EF4-FFF2-40B4-BE49-F238E27FC236}">
                <a16:creationId xmlns:a16="http://schemas.microsoft.com/office/drawing/2014/main" id="{24AEBDAC-BE6C-C05C-9134-865BE2C8F8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91055" y="5635206"/>
            <a:ext cx="914400" cy="914400"/>
          </a:xfrm>
          <a:prstGeom prst="rect">
            <a:avLst/>
          </a:prstGeom>
        </p:spPr>
      </p:pic>
      <p:pic>
        <p:nvPicPr>
          <p:cNvPr id="6" name="Graphic 5" descr="Line arrow: Clockwise curve with solid fill">
            <a:extLst>
              <a:ext uri="{FF2B5EF4-FFF2-40B4-BE49-F238E27FC236}">
                <a16:creationId xmlns:a16="http://schemas.microsoft.com/office/drawing/2014/main" id="{B6A642E9-AC29-FA45-BEFE-2CCE29D905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190156" y="1349854"/>
            <a:ext cx="914400" cy="914400"/>
          </a:xfrm>
          <a:prstGeom prst="rect">
            <a:avLst/>
          </a:prstGeom>
        </p:spPr>
      </p:pic>
      <p:pic>
        <p:nvPicPr>
          <p:cNvPr id="7" name="Graphic 6" descr="Line arrow: Rotate left with solid fill">
            <a:extLst>
              <a:ext uri="{FF2B5EF4-FFF2-40B4-BE49-F238E27FC236}">
                <a16:creationId xmlns:a16="http://schemas.microsoft.com/office/drawing/2014/main" id="{B92DDDFA-57D1-AEE7-F15D-5F20CC892C4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025192" y="4120191"/>
            <a:ext cx="914400" cy="914400"/>
          </a:xfrm>
          <a:prstGeom prst="rect">
            <a:avLst/>
          </a:prstGeom>
        </p:spPr>
      </p:pic>
      <p:pic>
        <p:nvPicPr>
          <p:cNvPr id="8" name="Graphic 7" descr="Music notes with solid fill">
            <a:extLst>
              <a:ext uri="{FF2B5EF4-FFF2-40B4-BE49-F238E27FC236}">
                <a16:creationId xmlns:a16="http://schemas.microsoft.com/office/drawing/2014/main" id="{CE928EBC-DD2E-ABA5-1F16-DC1D94F0FA8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245868" y="2742661"/>
            <a:ext cx="914400" cy="914400"/>
          </a:xfrm>
          <a:prstGeom prst="rect">
            <a:avLst/>
          </a:prstGeom>
        </p:spPr>
      </p:pic>
      <p:pic>
        <p:nvPicPr>
          <p:cNvPr id="9" name="Graphic 8" descr="Question mark with solid fill">
            <a:extLst>
              <a:ext uri="{FF2B5EF4-FFF2-40B4-BE49-F238E27FC236}">
                <a16:creationId xmlns:a16="http://schemas.microsoft.com/office/drawing/2014/main" id="{4DCB50B4-6392-591A-F56D-12990018CDD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794630" y="4118394"/>
            <a:ext cx="914400" cy="914400"/>
          </a:xfrm>
          <a:prstGeom prst="rect">
            <a:avLst/>
          </a:prstGeom>
        </p:spPr>
      </p:pic>
      <p:sp>
        <p:nvSpPr>
          <p:cNvPr id="10" name="Flowchart: Connector 9">
            <a:extLst>
              <a:ext uri="{FF2B5EF4-FFF2-40B4-BE49-F238E27FC236}">
                <a16:creationId xmlns:a16="http://schemas.microsoft.com/office/drawing/2014/main" id="{542037A1-292F-9E8A-1509-056A64A5278D}"/>
              </a:ext>
            </a:extLst>
          </p:cNvPr>
          <p:cNvSpPr/>
          <p:nvPr/>
        </p:nvSpPr>
        <p:spPr>
          <a:xfrm>
            <a:off x="6032167" y="1428251"/>
            <a:ext cx="909612" cy="885675"/>
          </a:xfrm>
          <a:prstGeom prst="flowChartConnector">
            <a:avLst/>
          </a:prstGeom>
          <a:noFill/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Graphic 10" descr="Chevron arrows with solid fill">
            <a:extLst>
              <a:ext uri="{FF2B5EF4-FFF2-40B4-BE49-F238E27FC236}">
                <a16:creationId xmlns:a16="http://schemas.microsoft.com/office/drawing/2014/main" id="{BF5FCB2F-D0CB-2E73-4F30-02BAD6901C8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877300" y="2824432"/>
            <a:ext cx="914400" cy="914400"/>
          </a:xfrm>
          <a:prstGeom prst="rect">
            <a:avLst/>
          </a:prstGeom>
        </p:spPr>
      </p:pic>
      <p:sp>
        <p:nvSpPr>
          <p:cNvPr id="12" name="Plus Sign 11">
            <a:extLst>
              <a:ext uri="{FF2B5EF4-FFF2-40B4-BE49-F238E27FC236}">
                <a16:creationId xmlns:a16="http://schemas.microsoft.com/office/drawing/2014/main" id="{ED491529-BC97-59B5-DCAE-4C1EF3547B21}"/>
              </a:ext>
            </a:extLst>
          </p:cNvPr>
          <p:cNvSpPr/>
          <p:nvPr/>
        </p:nvSpPr>
        <p:spPr>
          <a:xfrm>
            <a:off x="3218364" y="4118547"/>
            <a:ext cx="965465" cy="1109089"/>
          </a:xfrm>
          <a:prstGeom prst="mathPlus">
            <a:avLst/>
          </a:prstGeom>
          <a:solidFill>
            <a:schemeClr val="tx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Equals 12">
            <a:extLst>
              <a:ext uri="{FF2B5EF4-FFF2-40B4-BE49-F238E27FC236}">
                <a16:creationId xmlns:a16="http://schemas.microsoft.com/office/drawing/2014/main" id="{A828B293-59C0-46DC-E64A-B077CA5672E9}"/>
              </a:ext>
            </a:extLst>
          </p:cNvPr>
          <p:cNvSpPr/>
          <p:nvPr/>
        </p:nvSpPr>
        <p:spPr>
          <a:xfrm>
            <a:off x="8890909" y="5770007"/>
            <a:ext cx="901633" cy="638324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" name="Image 2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AFC0FB53-3780-3211-6CE1-74852C52046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979" y="5512423"/>
            <a:ext cx="1218791" cy="121879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1465897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02E1AB2A-BE5F-6CE5-7875-08014B25B4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4283270"/>
              </p:ext>
            </p:extLst>
          </p:nvPr>
        </p:nvGraphicFramePr>
        <p:xfrm>
          <a:off x="2404612" y="1053141"/>
          <a:ext cx="8323536" cy="5714998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776712">
                  <a:extLst>
                    <a:ext uri="{9D8B030D-6E8A-4147-A177-3AD203B41FA5}">
                      <a16:colId xmlns:a16="http://schemas.microsoft.com/office/drawing/2014/main" val="3771234797"/>
                    </a:ext>
                  </a:extLst>
                </a:gridCol>
                <a:gridCol w="2773412">
                  <a:extLst>
                    <a:ext uri="{9D8B030D-6E8A-4147-A177-3AD203B41FA5}">
                      <a16:colId xmlns:a16="http://schemas.microsoft.com/office/drawing/2014/main" val="3744269258"/>
                    </a:ext>
                  </a:extLst>
                </a:gridCol>
                <a:gridCol w="2773412">
                  <a:extLst>
                    <a:ext uri="{9D8B030D-6E8A-4147-A177-3AD203B41FA5}">
                      <a16:colId xmlns:a16="http://schemas.microsoft.com/office/drawing/2014/main" val="1691273071"/>
                    </a:ext>
                  </a:extLst>
                </a:gridCol>
              </a:tblGrid>
              <a:tr h="1426256">
                <a:tc>
                  <a:txBody>
                    <a:bodyPr/>
                    <a:lstStyle/>
                    <a:p>
                      <a:pPr algn="ctr"/>
                      <a:endParaRPr lang="en-US" sz="4800" dirty="0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600" dirty="0"/>
                        <a:t>3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600" dirty="0"/>
                        <a:t>&gt;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0531195"/>
                  </a:ext>
                </a:extLst>
              </a:tr>
              <a:tr h="1436230">
                <a:tc>
                  <a:txBody>
                    <a:bodyPr/>
                    <a:lstStyle/>
                    <a:p>
                      <a:pPr algn="ctr"/>
                      <a:r>
                        <a:rPr lang="en-US" sz="6600" dirty="0"/>
                        <a:t>86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6398034"/>
                  </a:ext>
                </a:extLst>
              </a:tr>
              <a:tr h="142625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0146294"/>
                  </a:ext>
                </a:extLst>
              </a:tr>
              <a:tr h="1426256">
                <a:tc>
                  <a:txBody>
                    <a:bodyPr/>
                    <a:lstStyle/>
                    <a:p>
                      <a:pPr algn="ctr"/>
                      <a:r>
                        <a:rPr lang="en-US" sz="6600" dirty="0"/>
                        <a:t>9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4202496"/>
                  </a:ext>
                </a:extLst>
              </a:tr>
            </a:tbl>
          </a:graphicData>
        </a:graphic>
      </p:graphicFrame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C9BD001-5795-4FDB-A87A-D9446FDFCAE5}"/>
              </a:ext>
            </a:extLst>
          </p:cNvPr>
          <p:cNvCxnSpPr/>
          <p:nvPr/>
        </p:nvCxnSpPr>
        <p:spPr>
          <a:xfrm flipV="1">
            <a:off x="9162047" y="2898222"/>
            <a:ext cx="15092" cy="8424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Sun 9">
            <a:extLst>
              <a:ext uri="{FF2B5EF4-FFF2-40B4-BE49-F238E27FC236}">
                <a16:creationId xmlns:a16="http://schemas.microsoft.com/office/drawing/2014/main" id="{C140C7FD-1FD8-76C5-B39F-EC6E832F4FD2}"/>
              </a:ext>
            </a:extLst>
          </p:cNvPr>
          <p:cNvSpPr/>
          <p:nvPr/>
        </p:nvSpPr>
        <p:spPr>
          <a:xfrm>
            <a:off x="3335246" y="4340023"/>
            <a:ext cx="742052" cy="726094"/>
          </a:xfrm>
          <a:prstGeom prst="su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Graphic 10" descr="Cloud with solid fill">
            <a:extLst>
              <a:ext uri="{FF2B5EF4-FFF2-40B4-BE49-F238E27FC236}">
                <a16:creationId xmlns:a16="http://schemas.microsoft.com/office/drawing/2014/main" id="{42EB3310-7A5C-3448-8FC0-0DD312620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87451" y="4247791"/>
            <a:ext cx="914400" cy="914400"/>
          </a:xfrm>
          <a:prstGeom prst="rect">
            <a:avLst/>
          </a:prstGeom>
        </p:spPr>
      </p:pic>
      <p:pic>
        <p:nvPicPr>
          <p:cNvPr id="12" name="Graphic 11" descr="Close with solid fill">
            <a:extLst>
              <a:ext uri="{FF2B5EF4-FFF2-40B4-BE49-F238E27FC236}">
                <a16:creationId xmlns:a16="http://schemas.microsoft.com/office/drawing/2014/main" id="{76D22373-8A39-9D4A-1FD5-3A278A5F8C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95281" y="5628017"/>
            <a:ext cx="914400" cy="914400"/>
          </a:xfrm>
          <a:prstGeom prst="rect">
            <a:avLst/>
          </a:prstGeom>
        </p:spPr>
      </p:pic>
      <p:pic>
        <p:nvPicPr>
          <p:cNvPr id="13" name="Graphic 12" descr="Grinning face outline with solid fill">
            <a:extLst>
              <a:ext uri="{FF2B5EF4-FFF2-40B4-BE49-F238E27FC236}">
                <a16:creationId xmlns:a16="http://schemas.microsoft.com/office/drawing/2014/main" id="{509EA3DE-CED2-C0DC-7EBD-9EEEB3E3692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919158" y="2896319"/>
            <a:ext cx="914400" cy="914400"/>
          </a:xfrm>
          <a:prstGeom prst="rect">
            <a:avLst/>
          </a:prstGeom>
        </p:spPr>
      </p:pic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FA8CAEBC-D6F1-4E62-61A3-69BF01432D32}"/>
              </a:ext>
            </a:extLst>
          </p:cNvPr>
          <p:cNvSpPr/>
          <p:nvPr/>
        </p:nvSpPr>
        <p:spPr>
          <a:xfrm>
            <a:off x="8728712" y="5627531"/>
            <a:ext cx="1212816" cy="981424"/>
          </a:xfrm>
          <a:prstGeom prst="triangle">
            <a:avLst/>
          </a:prstGeom>
          <a:noFill/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245F87F-96EA-C638-69CB-08D4F02E69EA}"/>
              </a:ext>
            </a:extLst>
          </p:cNvPr>
          <p:cNvSpPr/>
          <p:nvPr/>
        </p:nvSpPr>
        <p:spPr>
          <a:xfrm>
            <a:off x="3001857" y="1690262"/>
            <a:ext cx="111706" cy="11170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E9BBC2DD-B0D3-A6D1-EF77-E6F144C52440}"/>
              </a:ext>
            </a:extLst>
          </p:cNvPr>
          <p:cNvSpPr/>
          <p:nvPr/>
        </p:nvSpPr>
        <p:spPr>
          <a:xfrm>
            <a:off x="3594922" y="1690261"/>
            <a:ext cx="111706" cy="11170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834AC156-2569-2D03-30B2-8D8B9DCF56FB}"/>
              </a:ext>
            </a:extLst>
          </p:cNvPr>
          <p:cNvSpPr/>
          <p:nvPr/>
        </p:nvSpPr>
        <p:spPr>
          <a:xfrm>
            <a:off x="4223932" y="1690262"/>
            <a:ext cx="111706" cy="11170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itle 18">
            <a:extLst>
              <a:ext uri="{FF2B5EF4-FFF2-40B4-BE49-F238E27FC236}">
                <a16:creationId xmlns:a16="http://schemas.microsoft.com/office/drawing/2014/main" id="{EC13B535-494F-C84F-B4E7-4D1C5D4A5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" name="Image 1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EB981908-465A-BED1-7065-A253971894B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979" y="5512423"/>
            <a:ext cx="1218791" cy="121879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1630349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oup of cartoon snakes&#10;&#10;Description automatically generated">
            <a:extLst>
              <a:ext uri="{FF2B5EF4-FFF2-40B4-BE49-F238E27FC236}">
                <a16:creationId xmlns:a16="http://schemas.microsoft.com/office/drawing/2014/main" id="{2D5D1EE4-2001-72EE-4BF6-E2C0455F32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316" y="0"/>
            <a:ext cx="4370717" cy="583001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44B701E-38FF-A7E3-F85B-DB8A75EF1B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6991" y="0"/>
            <a:ext cx="3361122" cy="357277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FC96F65-1B6B-4FFD-8F19-198A2E9FE4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7906" y="0"/>
            <a:ext cx="3371491" cy="3414623"/>
          </a:xfrm>
          <a:prstGeom prst="rect">
            <a:avLst/>
          </a:prstGeom>
        </p:spPr>
      </p:pic>
      <p:pic>
        <p:nvPicPr>
          <p:cNvPr id="5" name="Picture 4" descr="A drawing of a snake&#10;&#10;Description automatically generated">
            <a:extLst>
              <a:ext uri="{FF2B5EF4-FFF2-40B4-BE49-F238E27FC236}">
                <a16:creationId xmlns:a16="http://schemas.microsoft.com/office/drawing/2014/main" id="{FDC1EC19-423A-CE40-6B38-CFB08B6EEA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25273" y="3572774"/>
            <a:ext cx="3141453" cy="314145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53A6233-F1D9-7F47-9F47-DBEA3A62C9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43224" y="3571245"/>
            <a:ext cx="2629799" cy="3273904"/>
          </a:xfrm>
          <a:prstGeom prst="rect">
            <a:avLst/>
          </a:prstGeom>
        </p:spPr>
      </p:pic>
      <p:pic>
        <p:nvPicPr>
          <p:cNvPr id="7" name="Picture 6" descr="A drawing of a snake&#10;&#10;Description automatically generated">
            <a:extLst>
              <a:ext uri="{FF2B5EF4-FFF2-40B4-BE49-F238E27FC236}">
                <a16:creationId xmlns:a16="http://schemas.microsoft.com/office/drawing/2014/main" id="{94F20B73-676E-D943-0917-651A7BC8B79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11428" y="3572774"/>
            <a:ext cx="2481049" cy="3256472"/>
          </a:xfrm>
          <a:prstGeom prst="rect">
            <a:avLst/>
          </a:prstGeom>
        </p:spPr>
      </p:pic>
      <p:pic>
        <p:nvPicPr>
          <p:cNvPr id="8" name="Image 7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60494259-E3CD-3FC0-BBE9-C53CCF0F55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979" y="5512423"/>
            <a:ext cx="1218791" cy="121879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9156212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</TotalTime>
  <Words>1118</Words>
  <Application>Microsoft Office PowerPoint</Application>
  <PresentationFormat>Grand écran</PresentationFormat>
  <Paragraphs>57</Paragraphs>
  <Slides>21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26" baseType="lpstr">
      <vt:lpstr>Arial Unicode MS</vt:lpstr>
      <vt:lpstr>Aptos</vt:lpstr>
      <vt:lpstr>Aptos Display</vt:lpstr>
      <vt:lpstr>Arial</vt:lpstr>
      <vt:lpstr>office theme</vt:lpstr>
      <vt:lpstr>Les Nouveaux habits du roi serpent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Nouveaux habits du roi serpent</dc:title>
  <dc:creator/>
  <cp:lastModifiedBy>JIAO Lingshuo</cp:lastModifiedBy>
  <cp:revision>395</cp:revision>
  <dcterms:created xsi:type="dcterms:W3CDTF">2025-01-10T12:47:10Z</dcterms:created>
  <dcterms:modified xsi:type="dcterms:W3CDTF">2025-01-18T13:40:31Z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cdb6f0a-766a-440a-a3ab-e9891de0b484_Enabled">
    <vt:lpwstr>true</vt:lpwstr>
  </property>
  <property fmtid="{D5CDD505-2E9C-101B-9397-08002B2CF9AE}" pid="3" name="MSIP_Label_7cdb6f0a-766a-440a-a3ab-e9891de0b484_SetDate">
    <vt:lpwstr>2025-01-18T13:29:53Z</vt:lpwstr>
  </property>
  <property fmtid="{D5CDD505-2E9C-101B-9397-08002B2CF9AE}" pid="4" name="MSIP_Label_7cdb6f0a-766a-440a-a3ab-e9891de0b484_Method">
    <vt:lpwstr>Standard</vt:lpwstr>
  </property>
  <property fmtid="{D5CDD505-2E9C-101B-9397-08002B2CF9AE}" pid="5" name="MSIP_Label_7cdb6f0a-766a-440a-a3ab-e9891de0b484_Name">
    <vt:lpwstr>Internal_SensitivityLabel</vt:lpwstr>
  </property>
  <property fmtid="{D5CDD505-2E9C-101B-9397-08002B2CF9AE}" pid="6" name="MSIP_Label_7cdb6f0a-766a-440a-a3ab-e9891de0b484_SiteId">
    <vt:lpwstr>2ff06a03-1c24-40f5-9d3b-854d93aaed7f</vt:lpwstr>
  </property>
  <property fmtid="{D5CDD505-2E9C-101B-9397-08002B2CF9AE}" pid="7" name="MSIP_Label_7cdb6f0a-766a-440a-a3ab-e9891de0b484_ActionId">
    <vt:lpwstr>9b51871a-544f-4fa3-9324-6beb8a659c90</vt:lpwstr>
  </property>
  <property fmtid="{D5CDD505-2E9C-101B-9397-08002B2CF9AE}" pid="8" name="MSIP_Label_7cdb6f0a-766a-440a-a3ab-e9891de0b484_ContentBits">
    <vt:lpwstr>0</vt:lpwstr>
  </property>
</Properties>
</file>